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42.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3" r:id="rId5"/>
    <p:sldMasterId id="214748367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y="5143500" cx="9144000"/>
  <p:notesSz cx="6858000" cy="9144000"/>
  <p:embeddedFontLst>
    <p:embeddedFont>
      <p:font typeface="Proxima Nova"/>
      <p:regular r:id="rId24"/>
      <p:bold r:id="rId25"/>
      <p:italic r:id="rId26"/>
      <p:boldItalic r:id="rId27"/>
    </p:embeddedFont>
    <p:embeddedFont>
      <p:font typeface="Open Sans ExtraBold"/>
      <p:bold r:id="rId28"/>
      <p:boldItalic r:id="rId29"/>
    </p:embeddedFont>
    <p:embeddedFont>
      <p:font typeface="Alfa Slab One"/>
      <p:regular r:id="rId30"/>
    </p:embeddedFont>
    <p:embeddedFont>
      <p:font typeface="Open Sans"/>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35" roundtripDataSignature="AMtx7mjRWq2XTi5oLRYNvSu6wxEdiLgcG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font" Target="fonts/ProximaNova-regular.fntdata"/><Relationship Id="rId23" Type="http://schemas.openxmlformats.org/officeDocument/2006/relationships/slide" Target="slides/slide16.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font" Target="fonts/ProximaNova-italic.fntdata"/><Relationship Id="rId25" Type="http://schemas.openxmlformats.org/officeDocument/2006/relationships/font" Target="fonts/ProximaNova-bold.fntdata"/><Relationship Id="rId28" Type="http://schemas.openxmlformats.org/officeDocument/2006/relationships/font" Target="fonts/OpenSansExtraBold-bold.fntdata"/><Relationship Id="rId27" Type="http://schemas.openxmlformats.org/officeDocument/2006/relationships/font" Target="fonts/ProximaNova-boldItalic.fntdata"/><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font" Target="fonts/OpenSansExtraBold-boldItalic.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OpenSans-regular.fntdata"/><Relationship Id="rId30" Type="http://schemas.openxmlformats.org/officeDocument/2006/relationships/font" Target="fonts/AlfaSlabOne-regular.fntdata"/><Relationship Id="rId11" Type="http://schemas.openxmlformats.org/officeDocument/2006/relationships/slide" Target="slides/slide4.xml"/><Relationship Id="rId33" Type="http://schemas.openxmlformats.org/officeDocument/2006/relationships/font" Target="fonts/OpenSans-italic.fntdata"/><Relationship Id="rId10" Type="http://schemas.openxmlformats.org/officeDocument/2006/relationships/slide" Target="slides/slide3.xml"/><Relationship Id="rId32" Type="http://schemas.openxmlformats.org/officeDocument/2006/relationships/font" Target="fonts/OpenSans-bold.fntdata"/><Relationship Id="rId13" Type="http://schemas.openxmlformats.org/officeDocument/2006/relationships/slide" Target="slides/slide6.xml"/><Relationship Id="rId35" Type="http://customschemas.google.com/relationships/presentationmetadata" Target="metadata"/><Relationship Id="rId12" Type="http://schemas.openxmlformats.org/officeDocument/2006/relationships/slide" Target="slides/slide5.xml"/><Relationship Id="rId34" Type="http://schemas.openxmlformats.org/officeDocument/2006/relationships/font" Target="fonts/OpenSans-boldItalic.fntdata"/><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9" name="Google Shape;20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2e738ffe832_2_6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Beginning November 1, 2023, CPT code 41899, used for reporting dental-related procedures performed in an ambulatory surgical center or an outpatient hospital, will no longer require prior authorization for members eligible for dental benefits.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The Dental, Oral Maxillofacial, and Orthodontia Services provider manual, Chapter 8-5, Sedation and General Anesthesia, has been revised to remove the reference to these dental services requiring prior authorization. </a:t>
            </a:r>
            <a:endParaRPr/>
          </a:p>
        </p:txBody>
      </p:sp>
      <p:sp>
        <p:nvSpPr>
          <p:cNvPr id="279" name="Google Shape;279;g2e738ffe832_2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e738ffe832_2_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For diagnostic purposes, Medicaid allows the reporting of D0220 - intraoral - periapical first radiographic image as ancillary to root canal services. All other x-rays performed before, during, or after root canal procedures are included in the global payment rate.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For payment to adjudicate properly, the primary root canal procedure must be billed on the first claim line, and the x-ray must be billed subsequently. If you are unable to bill sequentially, the root canal must be billed separately on a claim first, and then an additional claim for the D0220 - intraoral - periapical first radiographic image may be billed after.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For additional code-specific details, please refer to the Medicaid Coverage and Reimbursement Lookup Tool. </a:t>
            </a:r>
            <a:endParaRPr/>
          </a:p>
        </p:txBody>
      </p:sp>
      <p:sp>
        <p:nvSpPr>
          <p:cNvPr id="285" name="Google Shape;285;g2e738ffe832_2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2e7dab23054_0_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
                <a:solidFill>
                  <a:schemeClr val="dk1"/>
                </a:solidFill>
              </a:rPr>
              <a:t>For diagnostic purposes, Medicaid allows the reporting of D0220 - intraoral - periapical first radiographic image as ancillary to root canal services. All other x-rays performed before, during, or after root canal procedures are included in the global payment rate. </a:t>
            </a:r>
            <a:endParaRPr>
              <a:solidFill>
                <a:schemeClr val="dk1"/>
              </a:solidFill>
            </a:endParaRPr>
          </a:p>
          <a:p>
            <a:pPr indent="0" lvl="0" marL="0" rtl="0" algn="l">
              <a:lnSpc>
                <a:spcPct val="115000"/>
              </a:lnSpc>
              <a:spcBef>
                <a:spcPts val="0"/>
              </a:spcBef>
              <a:spcAft>
                <a:spcPts val="0"/>
              </a:spcAft>
              <a:buSzPts val="1100"/>
              <a:buNone/>
            </a:pPr>
            <a:r>
              <a:t/>
            </a:r>
            <a:endParaRPr>
              <a:solidFill>
                <a:schemeClr val="dk1"/>
              </a:solidFill>
            </a:endParaRPr>
          </a:p>
          <a:p>
            <a:pPr indent="0" lvl="0" marL="0" rtl="0" algn="l">
              <a:lnSpc>
                <a:spcPct val="115000"/>
              </a:lnSpc>
              <a:spcBef>
                <a:spcPts val="0"/>
              </a:spcBef>
              <a:spcAft>
                <a:spcPts val="0"/>
              </a:spcAft>
              <a:buSzPts val="1100"/>
              <a:buNone/>
            </a:pPr>
            <a:r>
              <a:rPr lang="en">
                <a:solidFill>
                  <a:schemeClr val="dk1"/>
                </a:solidFill>
              </a:rPr>
              <a:t>For payment to adjudicate properly, the primary root canal procedure must be billed on the first claim line, and the x-ray must be billed subsequently. If you are unable to bill sequentially, the root canal must be billed separately on a claim first, and then an additional claim for the D0220 - intraoral - periapical first radiographic image may be billed after. </a:t>
            </a:r>
            <a:endParaRPr>
              <a:solidFill>
                <a:schemeClr val="dk1"/>
              </a:solidFill>
            </a:endParaRPr>
          </a:p>
          <a:p>
            <a:pPr indent="0" lvl="0" marL="0" rtl="0" algn="l">
              <a:lnSpc>
                <a:spcPct val="115000"/>
              </a:lnSpc>
              <a:spcBef>
                <a:spcPts val="0"/>
              </a:spcBef>
              <a:spcAft>
                <a:spcPts val="0"/>
              </a:spcAft>
              <a:buSzPts val="1100"/>
              <a:buNone/>
            </a:pPr>
            <a:r>
              <a:t/>
            </a:r>
            <a:endParaRPr>
              <a:solidFill>
                <a:schemeClr val="dk1"/>
              </a:solidFill>
            </a:endParaRPr>
          </a:p>
          <a:p>
            <a:pPr indent="0" lvl="0" marL="0" rtl="0" algn="l">
              <a:lnSpc>
                <a:spcPct val="115000"/>
              </a:lnSpc>
              <a:spcBef>
                <a:spcPts val="0"/>
              </a:spcBef>
              <a:spcAft>
                <a:spcPts val="0"/>
              </a:spcAft>
              <a:buSzPts val="1100"/>
              <a:buNone/>
            </a:pPr>
            <a:r>
              <a:rPr lang="en">
                <a:solidFill>
                  <a:schemeClr val="dk1"/>
                </a:solidFill>
              </a:rPr>
              <a:t>For additional code-specific details, please refer to the Medicaid Coverage and Reimbursement Lookup Tool. </a:t>
            </a:r>
            <a:endParaRPr/>
          </a:p>
        </p:txBody>
      </p:sp>
      <p:sp>
        <p:nvSpPr>
          <p:cNvPr id="291" name="Google Shape;291;g2e7dab23054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2e7dab23054_0_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For members residing in nursing homes, the Utah Medicaid State Plan states that the per diem payment rate covers routine services. Such routine services cover the hygienic needs of the patients. Supplies such as toothpaste, shampoo, facial tissue, disposable briefs, and other routine services and supplies specified in 42 CFR 483.10 are covered by the Medicaid payment rate and cannot be billed to the patient.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Routine Services are outlined as follows: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ICF/MR patients only: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rPr>
              <a:t>1. Annual dental examination.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rPr lang="en">
                <a:solidFill>
                  <a:schemeClr val="dk1"/>
                </a:solidFill>
              </a:rPr>
              <a:t>2. Physical therapy, occupational therapy, speech therapy, and audiology examinations.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A periodic oral evaluation is done to determine the patient's dental health status since the previous check-up. A limited evaluation is problem-focused on a particular dental health problem or concern presented by the patient.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Dental providers billing routine services for ICF/ID benefit plan members, all claims will be denied, and should be billed directly to the care facility.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For additional code-specific details, please refer to the Medicaid Coverage and Reimbursement Lookup Tool.</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297" name="Google Shape;297;g2e7dab23054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2e7dab23054_0_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rPr lang="en">
                <a:solidFill>
                  <a:schemeClr val="dk1"/>
                </a:solidFill>
              </a:rPr>
              <a:t>For members residing in nursing homes, the Utah Medicaid State Plan states that the per diem payment rate covers routine services. Such routine services cover the hygienic needs of the patients. Supplies such as toothpaste, shampoo, facial tissue, disposable briefs, and other routine services and supplies specified in 42 CFR 483.10 are covered by the Medicaid payment rate and cannot be billed to the patient. </a:t>
            </a:r>
            <a:endParaRPr>
              <a:solidFill>
                <a:schemeClr val="dk1"/>
              </a:solidFill>
            </a:endParaRPr>
          </a:p>
          <a:p>
            <a:pPr indent="0" lvl="0" marL="0" rtl="0" algn="l">
              <a:lnSpc>
                <a:spcPct val="115000"/>
              </a:lnSpc>
              <a:spcBef>
                <a:spcPts val="0"/>
              </a:spcBef>
              <a:spcAft>
                <a:spcPts val="0"/>
              </a:spcAft>
              <a:buSzPts val="1100"/>
              <a:buNone/>
            </a:pPr>
            <a:r>
              <a:t/>
            </a:r>
            <a:endParaRPr>
              <a:solidFill>
                <a:schemeClr val="dk1"/>
              </a:solidFill>
            </a:endParaRPr>
          </a:p>
          <a:p>
            <a:pPr indent="0" lvl="0" marL="0" rtl="0" algn="l">
              <a:lnSpc>
                <a:spcPct val="115000"/>
              </a:lnSpc>
              <a:spcBef>
                <a:spcPts val="0"/>
              </a:spcBef>
              <a:spcAft>
                <a:spcPts val="0"/>
              </a:spcAft>
              <a:buSzPts val="1100"/>
              <a:buNone/>
            </a:pPr>
            <a:r>
              <a:rPr lang="en">
                <a:solidFill>
                  <a:schemeClr val="dk1"/>
                </a:solidFill>
              </a:rPr>
              <a:t>Routine Services are outlined as follows: </a:t>
            </a:r>
            <a:endParaRPr>
              <a:solidFill>
                <a:schemeClr val="dk1"/>
              </a:solidFill>
            </a:endParaRPr>
          </a:p>
          <a:p>
            <a:pPr indent="0" lvl="0" marL="0" rtl="0" algn="l">
              <a:lnSpc>
                <a:spcPct val="115000"/>
              </a:lnSpc>
              <a:spcBef>
                <a:spcPts val="0"/>
              </a:spcBef>
              <a:spcAft>
                <a:spcPts val="0"/>
              </a:spcAft>
              <a:buSzPts val="1100"/>
              <a:buNone/>
            </a:pPr>
            <a:r>
              <a:t/>
            </a:r>
            <a:endParaRPr>
              <a:solidFill>
                <a:schemeClr val="dk1"/>
              </a:solidFill>
            </a:endParaRPr>
          </a:p>
          <a:p>
            <a:pPr indent="0" lvl="0" marL="0" rtl="0" algn="l">
              <a:lnSpc>
                <a:spcPct val="115000"/>
              </a:lnSpc>
              <a:spcBef>
                <a:spcPts val="0"/>
              </a:spcBef>
              <a:spcAft>
                <a:spcPts val="0"/>
              </a:spcAft>
              <a:buSzPts val="1100"/>
              <a:buNone/>
            </a:pPr>
            <a:r>
              <a:rPr lang="en">
                <a:solidFill>
                  <a:schemeClr val="dk1"/>
                </a:solidFill>
              </a:rPr>
              <a:t>ICF/MR patients only: </a:t>
            </a:r>
            <a:endParaRPr>
              <a:solidFill>
                <a:schemeClr val="dk1"/>
              </a:solidFill>
            </a:endParaRPr>
          </a:p>
          <a:p>
            <a:pPr indent="0" lvl="0" marL="457200" rtl="0" algn="l">
              <a:lnSpc>
                <a:spcPct val="115000"/>
              </a:lnSpc>
              <a:spcBef>
                <a:spcPts val="0"/>
              </a:spcBef>
              <a:spcAft>
                <a:spcPts val="0"/>
              </a:spcAft>
              <a:buSzPts val="1100"/>
              <a:buNone/>
            </a:pPr>
            <a:r>
              <a:rPr lang="en">
                <a:solidFill>
                  <a:schemeClr val="dk1"/>
                </a:solidFill>
              </a:rPr>
              <a:t>1. Annual dental examination. </a:t>
            </a:r>
            <a:endParaRPr>
              <a:solidFill>
                <a:schemeClr val="dk1"/>
              </a:solidFill>
            </a:endParaRPr>
          </a:p>
          <a:p>
            <a:pPr indent="0" lvl="0" marL="457200" rtl="0" algn="l">
              <a:lnSpc>
                <a:spcPct val="115000"/>
              </a:lnSpc>
              <a:spcBef>
                <a:spcPts val="0"/>
              </a:spcBef>
              <a:spcAft>
                <a:spcPts val="0"/>
              </a:spcAft>
              <a:buSzPts val="1100"/>
              <a:buNone/>
            </a:pPr>
            <a:r>
              <a:rPr lang="en">
                <a:solidFill>
                  <a:schemeClr val="dk1"/>
                </a:solidFill>
              </a:rPr>
              <a:t>2. Physical therapy, occupational therapy, speech therapy, and audiology examinations. </a:t>
            </a:r>
            <a:endParaRPr>
              <a:solidFill>
                <a:schemeClr val="dk1"/>
              </a:solidFill>
            </a:endParaRPr>
          </a:p>
          <a:p>
            <a:pPr indent="0" lvl="0" marL="457200" rtl="0" algn="l">
              <a:lnSpc>
                <a:spcPct val="115000"/>
              </a:lnSpc>
              <a:spcBef>
                <a:spcPts val="0"/>
              </a:spcBef>
              <a:spcAft>
                <a:spcPts val="0"/>
              </a:spcAft>
              <a:buSzPts val="1100"/>
              <a:buNone/>
            </a:pPr>
            <a:r>
              <a:t/>
            </a:r>
            <a:endParaRPr>
              <a:solidFill>
                <a:schemeClr val="dk1"/>
              </a:solidFill>
            </a:endParaRPr>
          </a:p>
          <a:p>
            <a:pPr indent="0" lvl="0" marL="0" rtl="0" algn="l">
              <a:lnSpc>
                <a:spcPct val="115000"/>
              </a:lnSpc>
              <a:spcBef>
                <a:spcPts val="0"/>
              </a:spcBef>
              <a:spcAft>
                <a:spcPts val="0"/>
              </a:spcAft>
              <a:buSzPts val="1100"/>
              <a:buNone/>
            </a:pPr>
            <a:r>
              <a:rPr lang="en">
                <a:solidFill>
                  <a:schemeClr val="dk1"/>
                </a:solidFill>
              </a:rPr>
              <a:t>A periodic oral evaluation is done to determine the patient's dental health status since the previous check-up. A limited evaluation is problem-focused on a particular dental health problem or concern presented by the patient. </a:t>
            </a:r>
            <a:endParaRPr>
              <a:solidFill>
                <a:schemeClr val="dk1"/>
              </a:solidFill>
            </a:endParaRPr>
          </a:p>
          <a:p>
            <a:pPr indent="0" lvl="0" marL="0" rtl="0" algn="l">
              <a:lnSpc>
                <a:spcPct val="115000"/>
              </a:lnSpc>
              <a:spcBef>
                <a:spcPts val="0"/>
              </a:spcBef>
              <a:spcAft>
                <a:spcPts val="0"/>
              </a:spcAft>
              <a:buSzPts val="1100"/>
              <a:buNone/>
            </a:pPr>
            <a:r>
              <a:t/>
            </a:r>
            <a:endParaRPr>
              <a:solidFill>
                <a:schemeClr val="dk1"/>
              </a:solidFill>
            </a:endParaRPr>
          </a:p>
          <a:p>
            <a:pPr indent="0" lvl="0" marL="0" rtl="0" algn="l">
              <a:lnSpc>
                <a:spcPct val="115000"/>
              </a:lnSpc>
              <a:spcBef>
                <a:spcPts val="0"/>
              </a:spcBef>
              <a:spcAft>
                <a:spcPts val="0"/>
              </a:spcAft>
              <a:buSzPts val="1100"/>
              <a:buNone/>
            </a:pPr>
            <a:r>
              <a:rPr lang="en">
                <a:solidFill>
                  <a:schemeClr val="dk1"/>
                </a:solidFill>
              </a:rPr>
              <a:t>Dental providers billing routine services for ICF/ID benefit plan members, all claims will be denied, and should be billed directly to the care facility. </a:t>
            </a:r>
            <a:endParaRPr>
              <a:solidFill>
                <a:schemeClr val="dk1"/>
              </a:solidFill>
            </a:endParaRPr>
          </a:p>
          <a:p>
            <a:pPr indent="0" lvl="0" marL="0" rtl="0" algn="l">
              <a:lnSpc>
                <a:spcPct val="115000"/>
              </a:lnSpc>
              <a:spcBef>
                <a:spcPts val="0"/>
              </a:spcBef>
              <a:spcAft>
                <a:spcPts val="0"/>
              </a:spcAft>
              <a:buSzPts val="1100"/>
              <a:buNone/>
            </a:pPr>
            <a:r>
              <a:t/>
            </a:r>
            <a:endParaRPr>
              <a:solidFill>
                <a:schemeClr val="dk1"/>
              </a:solidFill>
            </a:endParaRPr>
          </a:p>
          <a:p>
            <a:pPr indent="0" lvl="0" marL="0" rtl="0" algn="l">
              <a:lnSpc>
                <a:spcPct val="115000"/>
              </a:lnSpc>
              <a:spcBef>
                <a:spcPts val="0"/>
              </a:spcBef>
              <a:spcAft>
                <a:spcPts val="0"/>
              </a:spcAft>
              <a:buSzPts val="1100"/>
              <a:buNone/>
            </a:pPr>
            <a:r>
              <a:rPr lang="en">
                <a:solidFill>
                  <a:schemeClr val="dk1"/>
                </a:solidFill>
              </a:rPr>
              <a:t>For additional code-specific details, please refer to the Medicaid Coverage and Reimbursement Lookup Tool.</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303" name="Google Shape;303;g2e7dab23054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2e7dab23054_0_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Beginning April 1, 2023, preventative dental services will be a covered benefit for Federally Qualified Health Centers (FQHC). The Rural Health Centers and Federally Qualified Health Centers Services Provider Manual, Chapter 9-1 Non-Covered Services, will be modified to remove preventative dental services from the list of non-covered services for FQHCs. In addition, the following preventative dental service CDT codes will be open for coverage for Provider Allowable Code (PAC) 066 – Federally Qualified Health Center (FQHC) in PRISM:</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120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D1110 Prophylaxis – adult</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D1120 Prophylaxis – child</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D1206 Topical fluoride varnish</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D1351 Sealant - per tooth</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D1354 SDF treatment</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D1510 Space maintainer - fixed, unilateral - per quadrant</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D1516 Space maintainer - fixed - bilateral, maxillary</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D1517 Space maintainer - fixed - bilateral, mandibular</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D1520 Space maintainer – removable, unilateral – per quadrant</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D1526 Space maintainer – removable, bilateral – maxillary</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D1527 Space maintainer – removable, bilateral – mandibular</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D1551 Re-cement or re-bond bilateral space maintainer – maxillary</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D1552 Re-cement or re-bond bilateral space maintainer – mandibular</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D1553 Re-cement or re-bond bilateral space maintainer – per quadrant</a:t>
            </a:r>
            <a:endParaRPr>
              <a:solidFill>
                <a:schemeClr val="dk1"/>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chemeClr val="dk1"/>
              </a:buClr>
              <a:buSzPts val="1100"/>
              <a:buFont typeface="Times New Roman"/>
              <a:buChar char="●"/>
            </a:pPr>
            <a:r>
              <a:rPr lang="en">
                <a:solidFill>
                  <a:schemeClr val="dk1"/>
                </a:solidFill>
                <a:latin typeface="Times New Roman"/>
                <a:ea typeface="Times New Roman"/>
                <a:cs typeface="Times New Roman"/>
                <a:sym typeface="Times New Roman"/>
              </a:rPr>
              <a:t>D1575 Distal shoe space maintainer - fixed, unilateral - per quadrant</a:t>
            </a:r>
            <a:endParaRPr>
              <a:solidFill>
                <a:schemeClr val="dk1"/>
              </a:solidFill>
              <a:latin typeface="Times New Roman"/>
              <a:ea typeface="Times New Roman"/>
              <a:cs typeface="Times New Roman"/>
              <a:sym typeface="Times New Roman"/>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FQHC providers that have denied claims for preventative dental services since PRISM go-live may resubmit these claims for reprocessing. For additional policy information for preventative dental services, reference the Coverage and Reimbursement Code Lookup Tool.</a:t>
            </a:r>
            <a:endParaRPr>
              <a:solidFill>
                <a:schemeClr val="dk1"/>
              </a:solidFill>
              <a:latin typeface="Times New Roman"/>
              <a:ea typeface="Times New Roman"/>
              <a:cs typeface="Times New Roman"/>
              <a:sym typeface="Times New Roman"/>
            </a:endParaRPr>
          </a:p>
          <a:p>
            <a:pPr indent="0" lvl="0" marL="0" rtl="0" algn="l">
              <a:lnSpc>
                <a:spcPct val="100000"/>
              </a:lnSpc>
              <a:spcBef>
                <a:spcPts val="1200"/>
              </a:spcBef>
              <a:spcAft>
                <a:spcPts val="0"/>
              </a:spcAft>
              <a:buSzPts val="1100"/>
              <a:buNone/>
            </a:pPr>
            <a:r>
              <a:t/>
            </a:r>
            <a:endParaRPr/>
          </a:p>
        </p:txBody>
      </p:sp>
      <p:sp>
        <p:nvSpPr>
          <p:cNvPr id="309" name="Google Shape;309;g2e7dab23054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127b0c22a09_1_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5" name="Google Shape;315;g127b0c22a09_1_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e9b51a4fe0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e9b51a4fe0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79d29d5469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279d29d5469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Utah Medicaid provides full comprehensive dental coverage through several different delivery networks and member’s are assigned to a particular network based on the Medicaid program they are eligible for. There are three Medicaid dental networks - FFS, Managed Care and the University of Utah School of dentistry.   - There is no open enrollment for member’s who are assigned to the UUSOD for their dental services.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279d29d5469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279d29d5469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chart shows the different dental delivery models and which populations are assigned to each network.  State Medicaid Fee for Service offers two different dental networks, Fee for Service and the University of Utah School of dentistry.  Members who receive their coverage through Fee for service are… Members who receive their coverage through the UUSOD are…, The next delivery network is Dental Managed Care.  Members who receive their coverage through a dental managed care plan are…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279d29d5469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279d29d5469_0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79d29d5469_0_3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79d29d5469_0_3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79d29d5469_0_4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7" name="Google Shape;267;g279d29d5469_0_4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e738ffe832_2_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Effective July 1, 2023, dental hygienists may receive payment for dental services performed independently in a public health setting without a written agreement or general supervision of a dentist. Dental services performed must comply with Utah Administrative Code 58-69-801.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Dental services that may be reported directly by a hygienist are limited. Refer to the Coverage and Reimbursement Lookup Tool for additional information concerning CDT code coverage for dental hygienists.</a:t>
            </a:r>
            <a:endParaRPr/>
          </a:p>
        </p:txBody>
      </p:sp>
      <p:sp>
        <p:nvSpPr>
          <p:cNvPr id="273" name="Google Shape;273;g2e738ffe832_2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B">
  <p:cSld name="TITLE_1">
    <p:spTree>
      <p:nvGrpSpPr>
        <p:cNvPr id="9" name="Shape 9"/>
        <p:cNvGrpSpPr/>
        <p:nvPr/>
      </p:nvGrpSpPr>
      <p:grpSpPr>
        <a:xfrm>
          <a:off x="0" y="0"/>
          <a:ext cx="0" cy="0"/>
          <a:chOff x="0" y="0"/>
          <a:chExt cx="0" cy="0"/>
        </a:xfrm>
      </p:grpSpPr>
      <p:sp>
        <p:nvSpPr>
          <p:cNvPr id="10" name="Google Shape;10;p7"/>
          <p:cNvSpPr/>
          <p:nvPr/>
        </p:nvSpPr>
        <p:spPr>
          <a:xfrm>
            <a:off x="-25125" y="-25125"/>
            <a:ext cx="9169200" cy="30648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11" name="Google Shape;11;p7"/>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12" name="Google Shape;12;p7"/>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13" name="Google Shape;13;p7"/>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4" name="Google Shape;14;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5" name="Google Shape;15;p7"/>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B">
  <p:cSld name="SECTION_TITLE_AND_DESCRIPTION_1">
    <p:spTree>
      <p:nvGrpSpPr>
        <p:cNvPr id="54" name="Shape 54"/>
        <p:cNvGrpSpPr/>
        <p:nvPr/>
      </p:nvGrpSpPr>
      <p:grpSpPr>
        <a:xfrm>
          <a:off x="0" y="0"/>
          <a:ext cx="0" cy="0"/>
          <a:chOff x="0" y="0"/>
          <a:chExt cx="0" cy="0"/>
        </a:xfrm>
      </p:grpSpPr>
      <p:sp>
        <p:nvSpPr>
          <p:cNvPr id="55" name="Google Shape;55;p20"/>
          <p:cNvSpPr/>
          <p:nvPr/>
        </p:nvSpPr>
        <p:spPr>
          <a:xfrm>
            <a:off x="457200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56" name="Google Shape;56;p20"/>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57" name="Google Shape;57;p20"/>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58" name="Google Shape;58;p20"/>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16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59" name="Google Shape;59;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0"/>
              </a:spcBef>
              <a:spcAft>
                <a:spcPts val="0"/>
              </a:spcAft>
              <a:buSzPts val="1800"/>
              <a:buChar char="○"/>
              <a:defRPr sz="1800"/>
            </a:lvl2pPr>
            <a:lvl3pPr indent="-342900" lvl="2" marL="1371600" algn="l">
              <a:lnSpc>
                <a:spcPct val="115000"/>
              </a:lnSpc>
              <a:spcBef>
                <a:spcPts val="0"/>
              </a:spcBef>
              <a:spcAft>
                <a:spcPts val="0"/>
              </a:spcAft>
              <a:buSzPts val="1800"/>
              <a:buChar char="■"/>
              <a:defRPr sz="1800"/>
            </a:lvl3pPr>
            <a:lvl4pPr indent="-342900" lvl="3" marL="1828800" algn="l">
              <a:lnSpc>
                <a:spcPct val="115000"/>
              </a:lnSpc>
              <a:spcBef>
                <a:spcPts val="0"/>
              </a:spcBef>
              <a:spcAft>
                <a:spcPts val="0"/>
              </a:spcAft>
              <a:buSzPts val="1800"/>
              <a:buChar char="●"/>
              <a:defRPr sz="1800"/>
            </a:lvl4pPr>
            <a:lvl5pPr indent="-342900" lvl="4" marL="2286000" algn="l">
              <a:lnSpc>
                <a:spcPct val="115000"/>
              </a:lnSpc>
              <a:spcBef>
                <a:spcPts val="0"/>
              </a:spcBef>
              <a:spcAft>
                <a:spcPts val="0"/>
              </a:spcAft>
              <a:buSzPts val="1800"/>
              <a:buChar char="○"/>
              <a:defRPr sz="1800"/>
            </a:lvl5pPr>
            <a:lvl6pPr indent="-355600" lvl="5" marL="2743200" algn="l">
              <a:lnSpc>
                <a:spcPct val="115000"/>
              </a:lnSpc>
              <a:spcBef>
                <a:spcPts val="0"/>
              </a:spcBef>
              <a:spcAft>
                <a:spcPts val="0"/>
              </a:spcAft>
              <a:buSzPts val="2000"/>
              <a:buChar char="■"/>
              <a:defRPr sz="1800"/>
            </a:lvl6pPr>
            <a:lvl7pPr indent="-342900" lvl="6" marL="3200400" algn="l">
              <a:lnSpc>
                <a:spcPct val="115000"/>
              </a:lnSpc>
              <a:spcBef>
                <a:spcPts val="0"/>
              </a:spcBef>
              <a:spcAft>
                <a:spcPts val="0"/>
              </a:spcAft>
              <a:buSzPts val="1800"/>
              <a:buChar char="●"/>
              <a:defRPr sz="1800"/>
            </a:lvl7pPr>
            <a:lvl8pPr indent="-342900" lvl="7" marL="3657600" algn="l">
              <a:lnSpc>
                <a:spcPct val="115000"/>
              </a:lnSpc>
              <a:spcBef>
                <a:spcPts val="0"/>
              </a:spcBef>
              <a:spcAft>
                <a:spcPts val="0"/>
              </a:spcAft>
              <a:buSzPts val="1800"/>
              <a:buChar char="○"/>
              <a:defRPr sz="1800"/>
            </a:lvl8pPr>
            <a:lvl9pPr indent="-342900" lvl="8" marL="4114800" algn="l">
              <a:lnSpc>
                <a:spcPct val="115000"/>
              </a:lnSpc>
              <a:spcBef>
                <a:spcPts val="0"/>
              </a:spcBef>
              <a:spcAft>
                <a:spcPts val="0"/>
              </a:spcAft>
              <a:buSzPts val="1800"/>
              <a:buChar char="■"/>
              <a:defRPr sz="1800"/>
            </a:lvl9pPr>
          </a:lstStyle>
          <a:p/>
        </p:txBody>
      </p:sp>
      <p:sp>
        <p:nvSpPr>
          <p:cNvPr id="60" name="Google Shape;60;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1" name="Shape 61"/>
        <p:cNvGrpSpPr/>
        <p:nvPr/>
      </p:nvGrpSpPr>
      <p:grpSpPr>
        <a:xfrm>
          <a:off x="0" y="0"/>
          <a:ext cx="0" cy="0"/>
          <a:chOff x="0" y="0"/>
          <a:chExt cx="0" cy="0"/>
        </a:xfrm>
      </p:grpSpPr>
      <p:sp>
        <p:nvSpPr>
          <p:cNvPr id="62" name="Google Shape;62;p22"/>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rgbClr val="490F52"/>
              </a:buClr>
              <a:buSzPts val="1800"/>
              <a:buFont typeface="Open Sans ExtraBold"/>
              <a:buNone/>
              <a:defRPr b="1" sz="1800">
                <a:solidFill>
                  <a:srgbClr val="490F52"/>
                </a:solidFill>
                <a:latin typeface="Open Sans ExtraBold"/>
                <a:ea typeface="Open Sans ExtraBold"/>
                <a:cs typeface="Open Sans ExtraBold"/>
                <a:sym typeface="Open Sans ExtraBold"/>
              </a:defRPr>
            </a:lvl1pPr>
          </a:lstStyle>
          <a:p/>
        </p:txBody>
      </p:sp>
      <p:sp>
        <p:nvSpPr>
          <p:cNvPr id="63" name="Google Shape;63;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1">
  <p:cSld name="CAPTION_ONLY_2">
    <p:spTree>
      <p:nvGrpSpPr>
        <p:cNvPr id="64" name="Shape 64"/>
        <p:cNvGrpSpPr/>
        <p:nvPr/>
      </p:nvGrpSpPr>
      <p:grpSpPr>
        <a:xfrm>
          <a:off x="0" y="0"/>
          <a:ext cx="0" cy="0"/>
          <a:chOff x="0" y="0"/>
          <a:chExt cx="0" cy="0"/>
        </a:xfrm>
      </p:grpSpPr>
      <p:sp>
        <p:nvSpPr>
          <p:cNvPr id="65" name="Google Shape;65;p23"/>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rgbClr val="23A595"/>
              </a:buClr>
              <a:buSzPts val="1800"/>
              <a:buFont typeface="Open Sans ExtraBold"/>
              <a:buNone/>
              <a:defRPr b="1" sz="1800">
                <a:solidFill>
                  <a:srgbClr val="23A595"/>
                </a:solidFill>
                <a:latin typeface="Open Sans ExtraBold"/>
                <a:ea typeface="Open Sans ExtraBold"/>
                <a:cs typeface="Open Sans ExtraBold"/>
                <a:sym typeface="Open Sans ExtraBold"/>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
        <p:nvSpPr>
          <p:cNvPr id="66" name="Google Shape;66;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7" name="Shape 67"/>
        <p:cNvGrpSpPr/>
        <p:nvPr/>
      </p:nvGrpSpPr>
      <p:grpSpPr>
        <a:xfrm>
          <a:off x="0" y="0"/>
          <a:ext cx="0" cy="0"/>
          <a:chOff x="0" y="0"/>
          <a:chExt cx="0" cy="0"/>
        </a:xfrm>
      </p:grpSpPr>
      <p:sp>
        <p:nvSpPr>
          <p:cNvPr id="68" name="Google Shape;68;p25"/>
          <p:cNvSpPr txBox="1"/>
          <p:nvPr>
            <p:ph hasCustomPrompt="1" type="title"/>
          </p:nvPr>
        </p:nvSpPr>
        <p:spPr>
          <a:xfrm>
            <a:off x="374500" y="225900"/>
            <a:ext cx="8520600" cy="19800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rgbClr val="23A595"/>
              </a:buClr>
              <a:buSzPts val="11000"/>
              <a:buNone/>
              <a:defRPr sz="11000">
                <a:solidFill>
                  <a:srgbClr val="23A595"/>
                </a:solidFill>
              </a:defRPr>
            </a:lvl1pPr>
            <a:lvl2pPr lvl="1" algn="ctr">
              <a:lnSpc>
                <a:spcPct val="100000"/>
              </a:lnSpc>
              <a:spcBef>
                <a:spcPts val="0"/>
              </a:spcBef>
              <a:spcAft>
                <a:spcPts val="0"/>
              </a:spcAft>
              <a:buClr>
                <a:schemeClr val="dk1"/>
              </a:buClr>
              <a:buSzPts val="11000"/>
              <a:buNone/>
              <a:defRPr sz="11000">
                <a:solidFill>
                  <a:schemeClr val="dk1"/>
                </a:solidFill>
              </a:defRPr>
            </a:lvl2pPr>
            <a:lvl3pPr lvl="2" algn="ctr">
              <a:lnSpc>
                <a:spcPct val="100000"/>
              </a:lnSpc>
              <a:spcBef>
                <a:spcPts val="0"/>
              </a:spcBef>
              <a:spcAft>
                <a:spcPts val="0"/>
              </a:spcAft>
              <a:buClr>
                <a:schemeClr val="dk1"/>
              </a:buClr>
              <a:buSzPts val="11000"/>
              <a:buNone/>
              <a:defRPr sz="11000">
                <a:solidFill>
                  <a:schemeClr val="dk1"/>
                </a:solidFill>
              </a:defRPr>
            </a:lvl3pPr>
            <a:lvl4pPr lvl="3" algn="ctr">
              <a:lnSpc>
                <a:spcPct val="100000"/>
              </a:lnSpc>
              <a:spcBef>
                <a:spcPts val="0"/>
              </a:spcBef>
              <a:spcAft>
                <a:spcPts val="0"/>
              </a:spcAft>
              <a:buClr>
                <a:schemeClr val="dk1"/>
              </a:buClr>
              <a:buSzPts val="11000"/>
              <a:buNone/>
              <a:defRPr sz="11000">
                <a:solidFill>
                  <a:schemeClr val="dk1"/>
                </a:solidFill>
              </a:defRPr>
            </a:lvl4pPr>
            <a:lvl5pPr lvl="4" algn="ctr">
              <a:lnSpc>
                <a:spcPct val="100000"/>
              </a:lnSpc>
              <a:spcBef>
                <a:spcPts val="0"/>
              </a:spcBef>
              <a:spcAft>
                <a:spcPts val="0"/>
              </a:spcAft>
              <a:buClr>
                <a:schemeClr val="dk1"/>
              </a:buClr>
              <a:buSzPts val="11000"/>
              <a:buNone/>
              <a:defRPr sz="11000">
                <a:solidFill>
                  <a:schemeClr val="dk1"/>
                </a:solidFill>
              </a:defRPr>
            </a:lvl5pPr>
            <a:lvl6pPr lvl="5" algn="ctr">
              <a:lnSpc>
                <a:spcPct val="100000"/>
              </a:lnSpc>
              <a:spcBef>
                <a:spcPts val="0"/>
              </a:spcBef>
              <a:spcAft>
                <a:spcPts val="0"/>
              </a:spcAft>
              <a:buClr>
                <a:schemeClr val="dk1"/>
              </a:buClr>
              <a:buSzPts val="11000"/>
              <a:buNone/>
              <a:defRPr sz="11000">
                <a:solidFill>
                  <a:schemeClr val="dk1"/>
                </a:solidFill>
              </a:defRPr>
            </a:lvl6pPr>
            <a:lvl7pPr lvl="6" algn="ctr">
              <a:lnSpc>
                <a:spcPct val="100000"/>
              </a:lnSpc>
              <a:spcBef>
                <a:spcPts val="0"/>
              </a:spcBef>
              <a:spcAft>
                <a:spcPts val="0"/>
              </a:spcAft>
              <a:buClr>
                <a:schemeClr val="dk1"/>
              </a:buClr>
              <a:buSzPts val="11000"/>
              <a:buNone/>
              <a:defRPr sz="11000">
                <a:solidFill>
                  <a:schemeClr val="dk1"/>
                </a:solidFill>
              </a:defRPr>
            </a:lvl7pPr>
            <a:lvl8pPr lvl="7" algn="ctr">
              <a:lnSpc>
                <a:spcPct val="100000"/>
              </a:lnSpc>
              <a:spcBef>
                <a:spcPts val="0"/>
              </a:spcBef>
              <a:spcAft>
                <a:spcPts val="0"/>
              </a:spcAft>
              <a:buClr>
                <a:schemeClr val="dk1"/>
              </a:buClr>
              <a:buSzPts val="11000"/>
              <a:buNone/>
              <a:defRPr sz="11000">
                <a:solidFill>
                  <a:schemeClr val="dk1"/>
                </a:solidFill>
              </a:defRPr>
            </a:lvl8pPr>
            <a:lvl9pPr lvl="8" algn="ctr">
              <a:lnSpc>
                <a:spcPct val="100000"/>
              </a:lnSpc>
              <a:spcBef>
                <a:spcPts val="0"/>
              </a:spcBef>
              <a:spcAft>
                <a:spcPts val="0"/>
              </a:spcAft>
              <a:buClr>
                <a:schemeClr val="dk1"/>
              </a:buClr>
              <a:buSzPts val="11000"/>
              <a:buNone/>
              <a:defRPr sz="11000">
                <a:solidFill>
                  <a:schemeClr val="dk1"/>
                </a:solidFill>
              </a:defRPr>
            </a:lvl9pPr>
          </a:lstStyle>
          <a:p>
            <a:r>
              <a:t>xx%</a:t>
            </a:r>
          </a:p>
        </p:txBody>
      </p:sp>
      <p:sp>
        <p:nvSpPr>
          <p:cNvPr id="69" name="Google Shape;69;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
        <p:nvSpPr>
          <p:cNvPr id="70" name="Google Shape;70;p25"/>
          <p:cNvSpPr txBox="1"/>
          <p:nvPr>
            <p:ph idx="1" type="body"/>
          </p:nvPr>
        </p:nvSpPr>
        <p:spPr>
          <a:xfrm>
            <a:off x="160975" y="1892825"/>
            <a:ext cx="7450800" cy="3078000"/>
          </a:xfrm>
          <a:prstGeom prst="rect">
            <a:avLst/>
          </a:prstGeom>
          <a:noFill/>
          <a:ln>
            <a:noFill/>
          </a:ln>
        </p:spPr>
        <p:txBody>
          <a:bodyPr anchorCtr="0" anchor="t" bIns="91425" lIns="91425" spcFirstLastPara="1" rIns="91425" wrap="square" tIns="91425">
            <a:normAutofit/>
          </a:bodyPr>
          <a:lstStyle>
            <a:lvl1pPr indent="-330200" lvl="0" marL="457200" algn="l">
              <a:lnSpc>
                <a:spcPct val="115000"/>
              </a:lnSpc>
              <a:spcBef>
                <a:spcPts val="0"/>
              </a:spcBef>
              <a:spcAft>
                <a:spcPts val="0"/>
              </a:spcAft>
              <a:buSzPts val="1600"/>
              <a:buChar char="●"/>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1" name="Shape 71"/>
        <p:cNvGrpSpPr/>
        <p:nvPr/>
      </p:nvGrpSpPr>
      <p:grpSpPr>
        <a:xfrm>
          <a:off x="0" y="0"/>
          <a:ext cx="0" cy="0"/>
          <a:chOff x="0" y="0"/>
          <a:chExt cx="0" cy="0"/>
        </a:xfrm>
      </p:grpSpPr>
      <p:pic>
        <p:nvPicPr>
          <p:cNvPr id="72" name="Google Shape;72;p26"/>
          <p:cNvPicPr preferRelativeResize="0"/>
          <p:nvPr/>
        </p:nvPicPr>
        <p:blipFill rotWithShape="1">
          <a:blip r:embed="rId2">
            <a:alphaModFix/>
          </a:blip>
          <a:srcRect b="0" l="0" r="0" t="0"/>
          <a:stretch/>
        </p:blipFill>
        <p:spPr>
          <a:xfrm>
            <a:off x="3193884" y="4200724"/>
            <a:ext cx="2906926" cy="72815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7" name="Shape 77"/>
        <p:cNvGrpSpPr/>
        <p:nvPr/>
      </p:nvGrpSpPr>
      <p:grpSpPr>
        <a:xfrm>
          <a:off x="0" y="0"/>
          <a:ext cx="0" cy="0"/>
          <a:chOff x="0" y="0"/>
          <a:chExt cx="0" cy="0"/>
        </a:xfrm>
      </p:grpSpPr>
      <p:sp>
        <p:nvSpPr>
          <p:cNvPr id="78" name="Google Shape;78;g279d29d5469_0_80"/>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79" name="Google Shape;79;g279d29d5469_0_80"/>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80" name="Google Shape;80;g279d29d5469_0_8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1" name="Shape 81"/>
        <p:cNvGrpSpPr/>
        <p:nvPr/>
      </p:nvGrpSpPr>
      <p:grpSpPr>
        <a:xfrm>
          <a:off x="0" y="0"/>
          <a:ext cx="0" cy="0"/>
          <a:chOff x="0" y="0"/>
          <a:chExt cx="0" cy="0"/>
        </a:xfrm>
      </p:grpSpPr>
      <p:sp>
        <p:nvSpPr>
          <p:cNvPr id="82" name="Google Shape;82;g279d29d5469_0_84"/>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83" name="Google Shape;83;g279d29d5469_0_8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sp>
        <p:nvSpPr>
          <p:cNvPr id="85" name="Google Shape;85;g279d29d5469_0_8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86" name="Google Shape;86;g279d29d5469_0_8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87" name="Google Shape;87;g279d29d5469_0_8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88" name="Shape 88"/>
        <p:cNvGrpSpPr/>
        <p:nvPr/>
      </p:nvGrpSpPr>
      <p:grpSpPr>
        <a:xfrm>
          <a:off x="0" y="0"/>
          <a:ext cx="0" cy="0"/>
          <a:chOff x="0" y="0"/>
          <a:chExt cx="0" cy="0"/>
        </a:xfrm>
      </p:grpSpPr>
      <p:sp>
        <p:nvSpPr>
          <p:cNvPr id="89" name="Google Shape;89;g279d29d5469_0_91"/>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0" name="Google Shape;90;g279d29d5469_0_91"/>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1" name="Google Shape;91;g279d29d5469_0_91"/>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2" name="Google Shape;92;g279d29d5469_0_9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3" name="Shape 93"/>
        <p:cNvGrpSpPr/>
        <p:nvPr/>
      </p:nvGrpSpPr>
      <p:grpSpPr>
        <a:xfrm>
          <a:off x="0" y="0"/>
          <a:ext cx="0" cy="0"/>
          <a:chOff x="0" y="0"/>
          <a:chExt cx="0" cy="0"/>
        </a:xfrm>
      </p:grpSpPr>
      <p:sp>
        <p:nvSpPr>
          <p:cNvPr id="94" name="Google Shape;94;g279d29d5469_0_9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5" name="Google Shape;95;g279d29d5469_0_9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p:cSld name="SECTION_TITLE_AND_DESCRIPTION">
    <p:spTree>
      <p:nvGrpSpPr>
        <p:cNvPr id="16" name="Shape 16"/>
        <p:cNvGrpSpPr/>
        <p:nvPr/>
      </p:nvGrpSpPr>
      <p:grpSpPr>
        <a:xfrm>
          <a:off x="0" y="0"/>
          <a:ext cx="0" cy="0"/>
          <a:chOff x="0" y="0"/>
          <a:chExt cx="0" cy="0"/>
        </a:xfrm>
      </p:grpSpPr>
      <p:sp>
        <p:nvSpPr>
          <p:cNvPr id="17" name="Google Shape;17;p8"/>
          <p:cNvSpPr/>
          <p:nvPr/>
        </p:nvSpPr>
        <p:spPr>
          <a:xfrm>
            <a:off x="4572000" y="10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8" name="Google Shape;18;p8"/>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19" name="Google Shape;19;p8"/>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23A595"/>
              </a:buClr>
              <a:buSzPts val="3800"/>
              <a:buNone/>
              <a:defRPr sz="3800">
                <a:solidFill>
                  <a:srgbClr val="23A595"/>
                </a:solidFill>
              </a:defRPr>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20" name="Google Shape;20;p8"/>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16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21" name="Google Shape;21;p8"/>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sz="1800">
                <a:solidFill>
                  <a:schemeClr val="lt1"/>
                </a:solidFill>
              </a:defRPr>
            </a:lvl1pPr>
            <a:lvl2pPr indent="-342900" lvl="1" marL="914400" algn="l">
              <a:lnSpc>
                <a:spcPct val="115000"/>
              </a:lnSpc>
              <a:spcBef>
                <a:spcPts val="0"/>
              </a:spcBef>
              <a:spcAft>
                <a:spcPts val="0"/>
              </a:spcAft>
              <a:buClr>
                <a:schemeClr val="lt1"/>
              </a:buClr>
              <a:buSzPts val="1800"/>
              <a:buChar char="○"/>
              <a:defRPr sz="1800">
                <a:solidFill>
                  <a:schemeClr val="lt1"/>
                </a:solidFill>
              </a:defRPr>
            </a:lvl2pPr>
            <a:lvl3pPr indent="-342900" lvl="2" marL="1371600" algn="l">
              <a:lnSpc>
                <a:spcPct val="115000"/>
              </a:lnSpc>
              <a:spcBef>
                <a:spcPts val="0"/>
              </a:spcBef>
              <a:spcAft>
                <a:spcPts val="0"/>
              </a:spcAft>
              <a:buClr>
                <a:schemeClr val="lt1"/>
              </a:buClr>
              <a:buSzPts val="1800"/>
              <a:buChar char="■"/>
              <a:defRPr sz="1800">
                <a:solidFill>
                  <a:schemeClr val="lt1"/>
                </a:solidFill>
              </a:defRPr>
            </a:lvl3pPr>
            <a:lvl4pPr indent="-342900" lvl="3" marL="1828800" algn="l">
              <a:lnSpc>
                <a:spcPct val="115000"/>
              </a:lnSpc>
              <a:spcBef>
                <a:spcPts val="0"/>
              </a:spcBef>
              <a:spcAft>
                <a:spcPts val="0"/>
              </a:spcAft>
              <a:buClr>
                <a:schemeClr val="lt1"/>
              </a:buClr>
              <a:buSzPts val="1800"/>
              <a:buChar char="●"/>
              <a:defRPr sz="1800">
                <a:solidFill>
                  <a:schemeClr val="lt1"/>
                </a:solidFill>
              </a:defRPr>
            </a:lvl4pPr>
            <a:lvl5pPr indent="-342900" lvl="4" marL="2286000" algn="l">
              <a:lnSpc>
                <a:spcPct val="115000"/>
              </a:lnSpc>
              <a:spcBef>
                <a:spcPts val="0"/>
              </a:spcBef>
              <a:spcAft>
                <a:spcPts val="0"/>
              </a:spcAft>
              <a:buClr>
                <a:schemeClr val="lt1"/>
              </a:buClr>
              <a:buSzPts val="1800"/>
              <a:buChar char="○"/>
              <a:defRPr sz="1800">
                <a:solidFill>
                  <a:schemeClr val="lt1"/>
                </a:solidFill>
              </a:defRPr>
            </a:lvl5pPr>
            <a:lvl6pPr indent="-355600" lvl="5" marL="2743200" algn="l">
              <a:lnSpc>
                <a:spcPct val="115000"/>
              </a:lnSpc>
              <a:spcBef>
                <a:spcPts val="0"/>
              </a:spcBef>
              <a:spcAft>
                <a:spcPts val="0"/>
              </a:spcAft>
              <a:buClr>
                <a:schemeClr val="lt1"/>
              </a:buClr>
              <a:buSzPts val="2000"/>
              <a:buChar char="■"/>
              <a:defRPr sz="1800">
                <a:solidFill>
                  <a:schemeClr val="lt1"/>
                </a:solidFill>
              </a:defRPr>
            </a:lvl6pPr>
            <a:lvl7pPr indent="-342900" lvl="6" marL="3200400" algn="l">
              <a:lnSpc>
                <a:spcPct val="115000"/>
              </a:lnSpc>
              <a:spcBef>
                <a:spcPts val="0"/>
              </a:spcBef>
              <a:spcAft>
                <a:spcPts val="0"/>
              </a:spcAft>
              <a:buClr>
                <a:schemeClr val="lt1"/>
              </a:buClr>
              <a:buSzPts val="1800"/>
              <a:buChar char="●"/>
              <a:defRPr sz="1800">
                <a:solidFill>
                  <a:schemeClr val="lt1"/>
                </a:solidFill>
              </a:defRPr>
            </a:lvl7pPr>
            <a:lvl8pPr indent="-342900" lvl="7" marL="3657600" algn="l">
              <a:lnSpc>
                <a:spcPct val="115000"/>
              </a:lnSpc>
              <a:spcBef>
                <a:spcPts val="0"/>
              </a:spcBef>
              <a:spcAft>
                <a:spcPts val="0"/>
              </a:spcAft>
              <a:buClr>
                <a:schemeClr val="lt1"/>
              </a:buClr>
              <a:buSzPts val="1800"/>
              <a:buChar char="○"/>
              <a:defRPr sz="1800">
                <a:solidFill>
                  <a:schemeClr val="lt1"/>
                </a:solidFill>
              </a:defRPr>
            </a:lvl8pPr>
            <a:lvl9pPr indent="-342900" lvl="8" marL="4114800" algn="l">
              <a:lnSpc>
                <a:spcPct val="115000"/>
              </a:lnSpc>
              <a:spcBef>
                <a:spcPts val="0"/>
              </a:spcBef>
              <a:spcAft>
                <a:spcPts val="0"/>
              </a:spcAft>
              <a:buClr>
                <a:schemeClr val="lt1"/>
              </a:buClr>
              <a:buSzPts val="1800"/>
              <a:buChar char="■"/>
              <a:defRPr sz="1800">
                <a:solidFill>
                  <a:schemeClr val="lt1"/>
                </a:solidFill>
              </a:defRPr>
            </a:lvl9pPr>
          </a:lstStyle>
          <a:p/>
        </p:txBody>
      </p:sp>
      <p:sp>
        <p:nvSpPr>
          <p:cNvPr id="22" name="Google Shape;22;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96" name="Shape 96"/>
        <p:cNvGrpSpPr/>
        <p:nvPr/>
      </p:nvGrpSpPr>
      <p:grpSpPr>
        <a:xfrm>
          <a:off x="0" y="0"/>
          <a:ext cx="0" cy="0"/>
          <a:chOff x="0" y="0"/>
          <a:chExt cx="0" cy="0"/>
        </a:xfrm>
      </p:grpSpPr>
      <p:sp>
        <p:nvSpPr>
          <p:cNvPr id="97" name="Google Shape;97;g279d29d5469_0_99"/>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98" name="Google Shape;98;g279d29d5469_0_99"/>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9" name="Google Shape;99;g279d29d5469_0_9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00" name="Shape 100"/>
        <p:cNvGrpSpPr/>
        <p:nvPr/>
      </p:nvGrpSpPr>
      <p:grpSpPr>
        <a:xfrm>
          <a:off x="0" y="0"/>
          <a:ext cx="0" cy="0"/>
          <a:chOff x="0" y="0"/>
          <a:chExt cx="0" cy="0"/>
        </a:xfrm>
      </p:grpSpPr>
      <p:sp>
        <p:nvSpPr>
          <p:cNvPr id="101" name="Google Shape;101;g279d29d5469_0_103"/>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102" name="Google Shape;102;g279d29d5469_0_10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03" name="Shape 103"/>
        <p:cNvGrpSpPr/>
        <p:nvPr/>
      </p:nvGrpSpPr>
      <p:grpSpPr>
        <a:xfrm>
          <a:off x="0" y="0"/>
          <a:ext cx="0" cy="0"/>
          <a:chOff x="0" y="0"/>
          <a:chExt cx="0" cy="0"/>
        </a:xfrm>
      </p:grpSpPr>
      <p:sp>
        <p:nvSpPr>
          <p:cNvPr id="104" name="Google Shape;104;g279d29d5469_0_10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g279d29d5469_0_106"/>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06" name="Google Shape;106;g279d29d5469_0_106"/>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07" name="Google Shape;107;g279d29d5469_0_106"/>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08" name="Google Shape;108;g279d29d5469_0_10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09" name="Shape 109"/>
        <p:cNvGrpSpPr/>
        <p:nvPr/>
      </p:nvGrpSpPr>
      <p:grpSpPr>
        <a:xfrm>
          <a:off x="0" y="0"/>
          <a:ext cx="0" cy="0"/>
          <a:chOff x="0" y="0"/>
          <a:chExt cx="0" cy="0"/>
        </a:xfrm>
      </p:grpSpPr>
      <p:sp>
        <p:nvSpPr>
          <p:cNvPr id="110" name="Google Shape;110;g279d29d5469_0_112"/>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111" name="Google Shape;111;g279d29d5469_0_1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12" name="Shape 112"/>
        <p:cNvGrpSpPr/>
        <p:nvPr/>
      </p:nvGrpSpPr>
      <p:grpSpPr>
        <a:xfrm>
          <a:off x="0" y="0"/>
          <a:ext cx="0" cy="0"/>
          <a:chOff x="0" y="0"/>
          <a:chExt cx="0" cy="0"/>
        </a:xfrm>
      </p:grpSpPr>
      <p:sp>
        <p:nvSpPr>
          <p:cNvPr id="113" name="Google Shape;113;g279d29d5469_0_11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14" name="Google Shape;114;g279d29d5469_0_115"/>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115" name="Google Shape;115;g279d29d5469_0_1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6" name="Shape 116"/>
        <p:cNvGrpSpPr/>
        <p:nvPr/>
      </p:nvGrpSpPr>
      <p:grpSpPr>
        <a:xfrm>
          <a:off x="0" y="0"/>
          <a:ext cx="0" cy="0"/>
          <a:chOff x="0" y="0"/>
          <a:chExt cx="0" cy="0"/>
        </a:xfrm>
      </p:grpSpPr>
      <p:sp>
        <p:nvSpPr>
          <p:cNvPr id="117" name="Google Shape;117;g279d29d5469_0_1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
  <p:cSld name="TITLE_AND_BODY_1">
    <p:spTree>
      <p:nvGrpSpPr>
        <p:cNvPr id="118" name="Shape 118"/>
        <p:cNvGrpSpPr/>
        <p:nvPr/>
      </p:nvGrpSpPr>
      <p:grpSpPr>
        <a:xfrm>
          <a:off x="0" y="0"/>
          <a:ext cx="0" cy="0"/>
          <a:chOff x="0" y="0"/>
          <a:chExt cx="0" cy="0"/>
        </a:xfrm>
      </p:grpSpPr>
      <p:sp>
        <p:nvSpPr>
          <p:cNvPr id="119" name="Google Shape;119;g279d29d5469_0_1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Clr>
                <a:srgbClr val="23A595"/>
              </a:buClr>
              <a:buSzPts val="3000"/>
              <a:buNone/>
              <a:defRPr>
                <a:solidFill>
                  <a:srgbClr val="23A595"/>
                </a:solidFill>
              </a:defRPr>
            </a:lvl1pPr>
            <a:lvl2pPr lvl="1" rtl="0" algn="l">
              <a:lnSpc>
                <a:spcPct val="100000"/>
              </a:lnSpc>
              <a:spcBef>
                <a:spcPts val="0"/>
              </a:spcBef>
              <a:spcAft>
                <a:spcPts val="0"/>
              </a:spcAft>
              <a:buSzPts val="3000"/>
              <a:buNone/>
              <a:defRPr/>
            </a:lvl2pPr>
            <a:lvl3pPr lvl="2" rtl="0" algn="l">
              <a:lnSpc>
                <a:spcPct val="100000"/>
              </a:lnSpc>
              <a:spcBef>
                <a:spcPts val="0"/>
              </a:spcBef>
              <a:spcAft>
                <a:spcPts val="0"/>
              </a:spcAft>
              <a:buSzPts val="3000"/>
              <a:buNone/>
              <a:defRPr/>
            </a:lvl3pPr>
            <a:lvl4pPr lvl="3" rtl="0" algn="l">
              <a:lnSpc>
                <a:spcPct val="100000"/>
              </a:lnSpc>
              <a:spcBef>
                <a:spcPts val="0"/>
              </a:spcBef>
              <a:spcAft>
                <a:spcPts val="0"/>
              </a:spcAft>
              <a:buSzPts val="3000"/>
              <a:buNone/>
              <a:defRPr/>
            </a:lvl4pPr>
            <a:lvl5pPr lvl="4" rtl="0" algn="l">
              <a:lnSpc>
                <a:spcPct val="100000"/>
              </a:lnSpc>
              <a:spcBef>
                <a:spcPts val="0"/>
              </a:spcBef>
              <a:spcAft>
                <a:spcPts val="0"/>
              </a:spcAft>
              <a:buSzPts val="3000"/>
              <a:buNone/>
              <a:defRPr/>
            </a:lvl5pPr>
            <a:lvl6pPr lvl="5" rtl="0" algn="l">
              <a:lnSpc>
                <a:spcPct val="100000"/>
              </a:lnSpc>
              <a:spcBef>
                <a:spcPts val="0"/>
              </a:spcBef>
              <a:spcAft>
                <a:spcPts val="0"/>
              </a:spcAft>
              <a:buSzPts val="3000"/>
              <a:buNone/>
              <a:defRPr/>
            </a:lvl6pPr>
            <a:lvl7pPr lvl="6" rtl="0" algn="l">
              <a:lnSpc>
                <a:spcPct val="100000"/>
              </a:lnSpc>
              <a:spcBef>
                <a:spcPts val="0"/>
              </a:spcBef>
              <a:spcAft>
                <a:spcPts val="0"/>
              </a:spcAft>
              <a:buSzPts val="3000"/>
              <a:buNone/>
              <a:defRPr/>
            </a:lvl7pPr>
            <a:lvl8pPr lvl="7" rtl="0" algn="l">
              <a:lnSpc>
                <a:spcPct val="100000"/>
              </a:lnSpc>
              <a:spcBef>
                <a:spcPts val="0"/>
              </a:spcBef>
              <a:spcAft>
                <a:spcPts val="0"/>
              </a:spcAft>
              <a:buSzPts val="3000"/>
              <a:buNone/>
              <a:defRPr/>
            </a:lvl8pPr>
            <a:lvl9pPr lvl="8" rtl="0" algn="l">
              <a:lnSpc>
                <a:spcPct val="100000"/>
              </a:lnSpc>
              <a:spcBef>
                <a:spcPts val="0"/>
              </a:spcBef>
              <a:spcAft>
                <a:spcPts val="0"/>
              </a:spcAft>
              <a:buSzPts val="3000"/>
              <a:buNone/>
              <a:defRPr/>
            </a:lvl9pPr>
          </a:lstStyle>
          <a:p/>
        </p:txBody>
      </p:sp>
      <p:sp>
        <p:nvSpPr>
          <p:cNvPr id="120" name="Google Shape;120;g279d29d5469_0_12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rtl="0" algn="l">
              <a:lnSpc>
                <a:spcPct val="115000"/>
              </a:lnSpc>
              <a:spcBef>
                <a:spcPts val="0"/>
              </a:spcBef>
              <a:spcAft>
                <a:spcPts val="0"/>
              </a:spcAft>
              <a:buSzPts val="1600"/>
              <a:buChar char="●"/>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121" name="Google Shape;121;g279d29d5469_0_1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p:cSld name="SECTION_TITLE_AND_DESCRIPTION_2">
    <p:spTree>
      <p:nvGrpSpPr>
        <p:cNvPr id="122" name="Shape 122"/>
        <p:cNvGrpSpPr/>
        <p:nvPr/>
      </p:nvGrpSpPr>
      <p:grpSpPr>
        <a:xfrm>
          <a:off x="0" y="0"/>
          <a:ext cx="0" cy="0"/>
          <a:chOff x="0" y="0"/>
          <a:chExt cx="0" cy="0"/>
        </a:xfrm>
      </p:grpSpPr>
      <p:sp>
        <p:nvSpPr>
          <p:cNvPr id="123" name="Google Shape;123;g279d29d5469_0_125"/>
          <p:cNvSpPr/>
          <p:nvPr/>
        </p:nvSpPr>
        <p:spPr>
          <a:xfrm>
            <a:off x="0" y="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4" name="Google Shape;124;g279d29d5469_0_125"/>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125" name="Google Shape;125;g279d29d5469_0_125"/>
          <p:cNvSpPr txBox="1"/>
          <p:nvPr>
            <p:ph type="title"/>
          </p:nvPr>
        </p:nvSpPr>
        <p:spPr>
          <a:xfrm>
            <a:off x="367500" y="552650"/>
            <a:ext cx="3837000" cy="1909200"/>
          </a:xfrm>
          <a:prstGeom prst="rect">
            <a:avLst/>
          </a:prstGeom>
        </p:spPr>
        <p:txBody>
          <a:bodyPr anchorCtr="0" anchor="b" bIns="91425" lIns="91425" spcFirstLastPara="1" rIns="91425" wrap="square" tIns="91425">
            <a:spAutoFit/>
          </a:bodyPr>
          <a:lstStyle>
            <a:lvl1pPr lvl="0" rtl="0" algn="ctr">
              <a:spcBef>
                <a:spcPts val="0"/>
              </a:spcBef>
              <a:spcAft>
                <a:spcPts val="0"/>
              </a:spcAft>
              <a:buClr>
                <a:schemeClr val="lt1"/>
              </a:buClr>
              <a:buSzPts val="3800"/>
              <a:buNone/>
              <a:defRPr sz="3800">
                <a:solidFill>
                  <a:schemeClr val="lt1"/>
                </a:solidFill>
              </a:defRPr>
            </a:lvl1pPr>
            <a:lvl2pPr lvl="1" rtl="0" algn="ctr">
              <a:spcBef>
                <a:spcPts val="0"/>
              </a:spcBef>
              <a:spcAft>
                <a:spcPts val="0"/>
              </a:spcAft>
              <a:buClr>
                <a:schemeClr val="lt1"/>
              </a:buClr>
              <a:buSzPts val="3800"/>
              <a:buNone/>
              <a:defRPr sz="3800">
                <a:solidFill>
                  <a:schemeClr val="lt1"/>
                </a:solidFill>
              </a:defRPr>
            </a:lvl2pPr>
            <a:lvl3pPr lvl="2" rtl="0" algn="ctr">
              <a:spcBef>
                <a:spcPts val="0"/>
              </a:spcBef>
              <a:spcAft>
                <a:spcPts val="0"/>
              </a:spcAft>
              <a:buClr>
                <a:schemeClr val="lt1"/>
              </a:buClr>
              <a:buSzPts val="3800"/>
              <a:buNone/>
              <a:defRPr sz="3800">
                <a:solidFill>
                  <a:schemeClr val="lt1"/>
                </a:solidFill>
              </a:defRPr>
            </a:lvl3pPr>
            <a:lvl4pPr lvl="3" rtl="0" algn="ctr">
              <a:spcBef>
                <a:spcPts val="0"/>
              </a:spcBef>
              <a:spcAft>
                <a:spcPts val="0"/>
              </a:spcAft>
              <a:buClr>
                <a:schemeClr val="lt1"/>
              </a:buClr>
              <a:buSzPts val="3800"/>
              <a:buNone/>
              <a:defRPr sz="3800">
                <a:solidFill>
                  <a:schemeClr val="lt1"/>
                </a:solidFill>
              </a:defRPr>
            </a:lvl4pPr>
            <a:lvl5pPr lvl="4" rtl="0" algn="ctr">
              <a:spcBef>
                <a:spcPts val="0"/>
              </a:spcBef>
              <a:spcAft>
                <a:spcPts val="0"/>
              </a:spcAft>
              <a:buClr>
                <a:schemeClr val="lt1"/>
              </a:buClr>
              <a:buSzPts val="3800"/>
              <a:buNone/>
              <a:defRPr sz="3800">
                <a:solidFill>
                  <a:schemeClr val="lt1"/>
                </a:solidFill>
              </a:defRPr>
            </a:lvl5pPr>
            <a:lvl6pPr lvl="5" rtl="0" algn="ctr">
              <a:spcBef>
                <a:spcPts val="0"/>
              </a:spcBef>
              <a:spcAft>
                <a:spcPts val="0"/>
              </a:spcAft>
              <a:buClr>
                <a:schemeClr val="lt1"/>
              </a:buClr>
              <a:buSzPts val="3800"/>
              <a:buNone/>
              <a:defRPr sz="3800">
                <a:solidFill>
                  <a:schemeClr val="lt1"/>
                </a:solidFill>
              </a:defRPr>
            </a:lvl6pPr>
            <a:lvl7pPr lvl="6" rtl="0" algn="ctr">
              <a:spcBef>
                <a:spcPts val="0"/>
              </a:spcBef>
              <a:spcAft>
                <a:spcPts val="0"/>
              </a:spcAft>
              <a:buClr>
                <a:schemeClr val="lt1"/>
              </a:buClr>
              <a:buSzPts val="3800"/>
              <a:buNone/>
              <a:defRPr sz="3800">
                <a:solidFill>
                  <a:schemeClr val="lt1"/>
                </a:solidFill>
              </a:defRPr>
            </a:lvl7pPr>
            <a:lvl8pPr lvl="7" rtl="0" algn="ctr">
              <a:spcBef>
                <a:spcPts val="0"/>
              </a:spcBef>
              <a:spcAft>
                <a:spcPts val="0"/>
              </a:spcAft>
              <a:buClr>
                <a:schemeClr val="lt1"/>
              </a:buClr>
              <a:buSzPts val="3800"/>
              <a:buNone/>
              <a:defRPr sz="3800">
                <a:solidFill>
                  <a:schemeClr val="lt1"/>
                </a:solidFill>
              </a:defRPr>
            </a:lvl8pPr>
            <a:lvl9pPr lvl="8" rtl="0" algn="ctr">
              <a:spcBef>
                <a:spcPts val="0"/>
              </a:spcBef>
              <a:spcAft>
                <a:spcPts val="0"/>
              </a:spcAft>
              <a:buClr>
                <a:schemeClr val="lt1"/>
              </a:buClr>
              <a:buSzPts val="3800"/>
              <a:buNone/>
              <a:defRPr sz="3800">
                <a:solidFill>
                  <a:schemeClr val="lt1"/>
                </a:solidFill>
              </a:defRPr>
            </a:lvl9pPr>
          </a:lstStyle>
          <a:p/>
        </p:txBody>
      </p:sp>
      <p:sp>
        <p:nvSpPr>
          <p:cNvPr id="126" name="Google Shape;126;g279d29d5469_0_125"/>
          <p:cNvSpPr txBox="1"/>
          <p:nvPr>
            <p:ph idx="1" type="body"/>
          </p:nvPr>
        </p:nvSpPr>
        <p:spPr>
          <a:xfrm>
            <a:off x="495415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55600" lvl="5" marL="2743200" rtl="0">
              <a:spcBef>
                <a:spcPts val="0"/>
              </a:spcBef>
              <a:spcAft>
                <a:spcPts val="0"/>
              </a:spcAft>
              <a:buSzPts val="20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1">
  <p:cSld name="SECTION_TITLE_AND_DESCRIPTION_2_1">
    <p:spTree>
      <p:nvGrpSpPr>
        <p:cNvPr id="127" name="Shape 127"/>
        <p:cNvGrpSpPr/>
        <p:nvPr/>
      </p:nvGrpSpPr>
      <p:grpSpPr>
        <a:xfrm>
          <a:off x="0" y="0"/>
          <a:ext cx="0" cy="0"/>
          <a:chOff x="0" y="0"/>
          <a:chExt cx="0" cy="0"/>
        </a:xfrm>
      </p:grpSpPr>
      <p:sp>
        <p:nvSpPr>
          <p:cNvPr id="128" name="Google Shape;128;g279d29d5469_0_130"/>
          <p:cNvSpPr/>
          <p:nvPr/>
        </p:nvSpPr>
        <p:spPr>
          <a:xfrm>
            <a:off x="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9" name="Google Shape;129;g279d29d5469_0_130"/>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130" name="Google Shape;130;g279d29d5469_0_130"/>
          <p:cNvSpPr txBox="1"/>
          <p:nvPr>
            <p:ph type="title"/>
          </p:nvPr>
        </p:nvSpPr>
        <p:spPr>
          <a:xfrm>
            <a:off x="367500" y="552650"/>
            <a:ext cx="3837000" cy="1909200"/>
          </a:xfrm>
          <a:prstGeom prst="rect">
            <a:avLst/>
          </a:prstGeom>
        </p:spPr>
        <p:txBody>
          <a:bodyPr anchorCtr="0" anchor="b" bIns="91425" lIns="91425" spcFirstLastPara="1" rIns="91425" wrap="square" tIns="91425">
            <a:spAutoFit/>
          </a:bodyPr>
          <a:lstStyle>
            <a:lvl1pPr lvl="0" rtl="0" algn="ctr">
              <a:spcBef>
                <a:spcPts val="0"/>
              </a:spcBef>
              <a:spcAft>
                <a:spcPts val="0"/>
              </a:spcAft>
              <a:buClr>
                <a:schemeClr val="lt1"/>
              </a:buClr>
              <a:buSzPts val="3800"/>
              <a:buNone/>
              <a:defRPr sz="3800">
                <a:solidFill>
                  <a:schemeClr val="lt1"/>
                </a:solidFill>
              </a:defRPr>
            </a:lvl1pPr>
            <a:lvl2pPr lvl="1" rtl="0" algn="ctr">
              <a:spcBef>
                <a:spcPts val="0"/>
              </a:spcBef>
              <a:spcAft>
                <a:spcPts val="0"/>
              </a:spcAft>
              <a:buClr>
                <a:schemeClr val="lt1"/>
              </a:buClr>
              <a:buSzPts val="3800"/>
              <a:buNone/>
              <a:defRPr sz="3800">
                <a:solidFill>
                  <a:schemeClr val="lt1"/>
                </a:solidFill>
              </a:defRPr>
            </a:lvl2pPr>
            <a:lvl3pPr lvl="2" rtl="0" algn="ctr">
              <a:spcBef>
                <a:spcPts val="0"/>
              </a:spcBef>
              <a:spcAft>
                <a:spcPts val="0"/>
              </a:spcAft>
              <a:buClr>
                <a:schemeClr val="lt1"/>
              </a:buClr>
              <a:buSzPts val="3800"/>
              <a:buNone/>
              <a:defRPr sz="3800">
                <a:solidFill>
                  <a:schemeClr val="lt1"/>
                </a:solidFill>
              </a:defRPr>
            </a:lvl3pPr>
            <a:lvl4pPr lvl="3" rtl="0" algn="ctr">
              <a:spcBef>
                <a:spcPts val="0"/>
              </a:spcBef>
              <a:spcAft>
                <a:spcPts val="0"/>
              </a:spcAft>
              <a:buClr>
                <a:schemeClr val="lt1"/>
              </a:buClr>
              <a:buSzPts val="3800"/>
              <a:buNone/>
              <a:defRPr sz="3800">
                <a:solidFill>
                  <a:schemeClr val="lt1"/>
                </a:solidFill>
              </a:defRPr>
            </a:lvl4pPr>
            <a:lvl5pPr lvl="4" rtl="0" algn="ctr">
              <a:spcBef>
                <a:spcPts val="0"/>
              </a:spcBef>
              <a:spcAft>
                <a:spcPts val="0"/>
              </a:spcAft>
              <a:buClr>
                <a:schemeClr val="lt1"/>
              </a:buClr>
              <a:buSzPts val="3800"/>
              <a:buNone/>
              <a:defRPr sz="3800">
                <a:solidFill>
                  <a:schemeClr val="lt1"/>
                </a:solidFill>
              </a:defRPr>
            </a:lvl5pPr>
            <a:lvl6pPr lvl="5" rtl="0" algn="ctr">
              <a:spcBef>
                <a:spcPts val="0"/>
              </a:spcBef>
              <a:spcAft>
                <a:spcPts val="0"/>
              </a:spcAft>
              <a:buClr>
                <a:schemeClr val="lt1"/>
              </a:buClr>
              <a:buSzPts val="3800"/>
              <a:buNone/>
              <a:defRPr sz="3800">
                <a:solidFill>
                  <a:schemeClr val="lt1"/>
                </a:solidFill>
              </a:defRPr>
            </a:lvl6pPr>
            <a:lvl7pPr lvl="6" rtl="0" algn="ctr">
              <a:spcBef>
                <a:spcPts val="0"/>
              </a:spcBef>
              <a:spcAft>
                <a:spcPts val="0"/>
              </a:spcAft>
              <a:buClr>
                <a:schemeClr val="lt1"/>
              </a:buClr>
              <a:buSzPts val="3800"/>
              <a:buNone/>
              <a:defRPr sz="3800">
                <a:solidFill>
                  <a:schemeClr val="lt1"/>
                </a:solidFill>
              </a:defRPr>
            </a:lvl7pPr>
            <a:lvl8pPr lvl="7" rtl="0" algn="ctr">
              <a:spcBef>
                <a:spcPts val="0"/>
              </a:spcBef>
              <a:spcAft>
                <a:spcPts val="0"/>
              </a:spcAft>
              <a:buClr>
                <a:schemeClr val="lt1"/>
              </a:buClr>
              <a:buSzPts val="3800"/>
              <a:buNone/>
              <a:defRPr sz="3800">
                <a:solidFill>
                  <a:schemeClr val="lt1"/>
                </a:solidFill>
              </a:defRPr>
            </a:lvl8pPr>
            <a:lvl9pPr lvl="8" rtl="0" algn="ctr">
              <a:spcBef>
                <a:spcPts val="0"/>
              </a:spcBef>
              <a:spcAft>
                <a:spcPts val="0"/>
              </a:spcAft>
              <a:buClr>
                <a:schemeClr val="lt1"/>
              </a:buClr>
              <a:buSzPts val="3800"/>
              <a:buNone/>
              <a:defRPr sz="3800">
                <a:solidFill>
                  <a:schemeClr val="lt1"/>
                </a:solidFill>
              </a:defRPr>
            </a:lvl9pPr>
          </a:lstStyle>
          <a:p/>
        </p:txBody>
      </p:sp>
      <p:sp>
        <p:nvSpPr>
          <p:cNvPr id="131" name="Google Shape;131;g279d29d5469_0_130"/>
          <p:cNvSpPr txBox="1"/>
          <p:nvPr>
            <p:ph idx="1" type="body"/>
          </p:nvPr>
        </p:nvSpPr>
        <p:spPr>
          <a:xfrm>
            <a:off x="495415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55600" lvl="5" marL="2743200" rtl="0">
              <a:spcBef>
                <a:spcPts val="0"/>
              </a:spcBef>
              <a:spcAft>
                <a:spcPts val="0"/>
              </a:spcAft>
              <a:buSzPts val="20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B">
  <p:cSld name="TITLE_1">
    <p:spTree>
      <p:nvGrpSpPr>
        <p:cNvPr id="132" name="Shape 132"/>
        <p:cNvGrpSpPr/>
        <p:nvPr/>
      </p:nvGrpSpPr>
      <p:grpSpPr>
        <a:xfrm>
          <a:off x="0" y="0"/>
          <a:ext cx="0" cy="0"/>
          <a:chOff x="0" y="0"/>
          <a:chExt cx="0" cy="0"/>
        </a:xfrm>
      </p:grpSpPr>
      <p:sp>
        <p:nvSpPr>
          <p:cNvPr id="133" name="Google Shape;133;g279d29d5469_0_135"/>
          <p:cNvSpPr/>
          <p:nvPr/>
        </p:nvSpPr>
        <p:spPr>
          <a:xfrm>
            <a:off x="-25125" y="-25125"/>
            <a:ext cx="9169200" cy="30648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134" name="Google Shape;134;g279d29d5469_0_135"/>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135" name="Google Shape;135;g279d29d5469_0_135"/>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136" name="Google Shape;136;g279d29d5469_0_135"/>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137" name="Google Shape;137;g279d29d5469_0_13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38" name="Google Shape;138;g279d29d5469_0_135"/>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ighlight B">
  <p:cSld name="CAPTION_ONLY_1_1">
    <p:spTree>
      <p:nvGrpSpPr>
        <p:cNvPr id="23" name="Shape 23"/>
        <p:cNvGrpSpPr/>
        <p:nvPr/>
      </p:nvGrpSpPr>
      <p:grpSpPr>
        <a:xfrm>
          <a:off x="0" y="0"/>
          <a:ext cx="0" cy="0"/>
          <a:chOff x="0" y="0"/>
          <a:chExt cx="0" cy="0"/>
        </a:xfrm>
      </p:grpSpPr>
      <p:sp>
        <p:nvSpPr>
          <p:cNvPr id="24" name="Google Shape;24;p24"/>
          <p:cNvSpPr/>
          <p:nvPr/>
        </p:nvSpPr>
        <p:spPr>
          <a:xfrm>
            <a:off x="-12600" y="4233725"/>
            <a:ext cx="9169200" cy="9099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490F52"/>
              </a:solidFill>
              <a:latin typeface="Open Sans"/>
              <a:ea typeface="Open Sans"/>
              <a:cs typeface="Open Sans"/>
              <a:sym typeface="Open Sans"/>
            </a:endParaRPr>
          </a:p>
        </p:txBody>
      </p:sp>
      <p:sp>
        <p:nvSpPr>
          <p:cNvPr id="25" name="Google Shape;25;p24"/>
          <p:cNvSpPr txBox="1"/>
          <p:nvPr>
            <p:ph idx="1" type="body"/>
          </p:nvPr>
        </p:nvSpPr>
        <p:spPr>
          <a:xfrm>
            <a:off x="1572600" y="4389275"/>
            <a:ext cx="5998800" cy="598800"/>
          </a:xfrm>
          <a:prstGeom prst="rect">
            <a:avLst/>
          </a:prstGeom>
          <a:noFill/>
          <a:ln>
            <a:noFill/>
          </a:ln>
        </p:spPr>
        <p:txBody>
          <a:bodyPr anchorCtr="0" anchor="ctr" bIns="91425" lIns="91425" spcFirstLastPara="1" rIns="91425" wrap="square" tIns="91425">
            <a:normAutofit/>
          </a:bodyPr>
          <a:lstStyle>
            <a:lvl1pPr indent="-228600" lvl="0" marL="457200" algn="ctr">
              <a:lnSpc>
                <a:spcPct val="100000"/>
              </a:lnSpc>
              <a:spcBef>
                <a:spcPts val="0"/>
              </a:spcBef>
              <a:spcAft>
                <a:spcPts val="0"/>
              </a:spcAft>
              <a:buClr>
                <a:schemeClr val="lt1"/>
              </a:buClr>
              <a:buSzPts val="1800"/>
              <a:buFont typeface="Open Sans ExtraBold"/>
              <a:buNone/>
              <a:defRPr b="1" sz="1800">
                <a:solidFill>
                  <a:schemeClr val="lt1"/>
                </a:solidFill>
                <a:latin typeface="Open Sans ExtraBold"/>
                <a:ea typeface="Open Sans ExtraBold"/>
                <a:cs typeface="Open Sans ExtraBold"/>
                <a:sym typeface="Open Sans ExtraBold"/>
              </a:defRPr>
            </a:lvl1pPr>
            <a:lvl2pPr indent="-330200" lvl="1" marL="914400" algn="l">
              <a:lnSpc>
                <a:spcPct val="115000"/>
              </a:lnSpc>
              <a:spcBef>
                <a:spcPts val="0"/>
              </a:spcBef>
              <a:spcAft>
                <a:spcPts val="0"/>
              </a:spcAft>
              <a:buSzPts val="1600"/>
              <a:buChar char="○"/>
              <a:defRPr/>
            </a:lvl2pPr>
            <a:lvl3pPr indent="-330200" lvl="2" marL="1371600" algn="l">
              <a:lnSpc>
                <a:spcPct val="115000"/>
              </a:lnSpc>
              <a:spcBef>
                <a:spcPts val="0"/>
              </a:spcBef>
              <a:spcAft>
                <a:spcPts val="0"/>
              </a:spcAft>
              <a:buSzPts val="1600"/>
              <a:buChar char="■"/>
              <a:defRPr/>
            </a:lvl3pPr>
            <a:lvl4pPr indent="-330200" lvl="3" marL="1828800" algn="l">
              <a:lnSpc>
                <a:spcPct val="115000"/>
              </a:lnSpc>
              <a:spcBef>
                <a:spcPts val="0"/>
              </a:spcBef>
              <a:spcAft>
                <a:spcPts val="0"/>
              </a:spcAft>
              <a:buSzPts val="1600"/>
              <a:buChar char="●"/>
              <a:defRPr/>
            </a:lvl4pPr>
            <a:lvl5pPr indent="-330200" lvl="4" marL="2286000" algn="l">
              <a:lnSpc>
                <a:spcPct val="115000"/>
              </a:lnSpc>
              <a:spcBef>
                <a:spcPts val="0"/>
              </a:spcBef>
              <a:spcAft>
                <a:spcPts val="0"/>
              </a:spcAft>
              <a:buSzPts val="1600"/>
              <a:buChar char="○"/>
              <a:defRPr/>
            </a:lvl5pPr>
            <a:lvl6pPr indent="-330200" lvl="5" marL="2743200" algn="l">
              <a:lnSpc>
                <a:spcPct val="115000"/>
              </a:lnSpc>
              <a:spcBef>
                <a:spcPts val="0"/>
              </a:spcBef>
              <a:spcAft>
                <a:spcPts val="0"/>
              </a:spcAft>
              <a:buSzPts val="1600"/>
              <a:buChar char="■"/>
              <a:defRPr/>
            </a:lvl6pPr>
            <a:lvl7pPr indent="-330200" lvl="6" marL="3200400" algn="l">
              <a:lnSpc>
                <a:spcPct val="115000"/>
              </a:lnSpc>
              <a:spcBef>
                <a:spcPts val="0"/>
              </a:spcBef>
              <a:spcAft>
                <a:spcPts val="0"/>
              </a:spcAft>
              <a:buSzPts val="1600"/>
              <a:buChar char="●"/>
              <a:defRPr/>
            </a:lvl7pPr>
            <a:lvl8pPr indent="-330200" lvl="7" marL="3657600" algn="l">
              <a:lnSpc>
                <a:spcPct val="115000"/>
              </a:lnSpc>
              <a:spcBef>
                <a:spcPts val="0"/>
              </a:spcBef>
              <a:spcAft>
                <a:spcPts val="0"/>
              </a:spcAft>
              <a:buSzPts val="1600"/>
              <a:buChar char="○"/>
              <a:defRPr/>
            </a:lvl8pPr>
            <a:lvl9pPr indent="-330200" lvl="8" marL="4114800" algn="l">
              <a:lnSpc>
                <a:spcPct val="115000"/>
              </a:lnSpc>
              <a:spcBef>
                <a:spcPts val="0"/>
              </a:spcBef>
              <a:spcAft>
                <a:spcPts val="0"/>
              </a:spcAft>
              <a:buSzPts val="1600"/>
              <a:buChar char="■"/>
              <a:defRPr/>
            </a:lvl9pPr>
          </a:lstStyle>
          <a:p/>
        </p:txBody>
      </p:sp>
      <p:sp>
        <p:nvSpPr>
          <p:cNvPr id="26" name="Google Shape;26;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B">
  <p:cSld name="TITLE_1">
    <p:spTree>
      <p:nvGrpSpPr>
        <p:cNvPr id="143" name="Shape 143"/>
        <p:cNvGrpSpPr/>
        <p:nvPr/>
      </p:nvGrpSpPr>
      <p:grpSpPr>
        <a:xfrm>
          <a:off x="0" y="0"/>
          <a:ext cx="0" cy="0"/>
          <a:chOff x="0" y="0"/>
          <a:chExt cx="0" cy="0"/>
        </a:xfrm>
      </p:grpSpPr>
      <p:sp>
        <p:nvSpPr>
          <p:cNvPr id="144" name="Google Shape;144;g279d29d5469_0_457"/>
          <p:cNvSpPr/>
          <p:nvPr/>
        </p:nvSpPr>
        <p:spPr>
          <a:xfrm>
            <a:off x="-25125" y="-25125"/>
            <a:ext cx="9169200" cy="30648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145" name="Google Shape;145;g279d29d5469_0_457"/>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146" name="Google Shape;146;g279d29d5469_0_457"/>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147" name="Google Shape;147;g279d29d5469_0_457"/>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148" name="Google Shape;148;g279d29d5469_0_45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49" name="Google Shape;149;g279d29d5469_0_457"/>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p:cSld name="SECTION_TITLE_AND_DESCRIPTION">
    <p:spTree>
      <p:nvGrpSpPr>
        <p:cNvPr id="150" name="Shape 150"/>
        <p:cNvGrpSpPr/>
        <p:nvPr/>
      </p:nvGrpSpPr>
      <p:grpSpPr>
        <a:xfrm>
          <a:off x="0" y="0"/>
          <a:ext cx="0" cy="0"/>
          <a:chOff x="0" y="0"/>
          <a:chExt cx="0" cy="0"/>
        </a:xfrm>
      </p:grpSpPr>
      <p:sp>
        <p:nvSpPr>
          <p:cNvPr id="151" name="Google Shape;151;g279d29d5469_0_464"/>
          <p:cNvSpPr/>
          <p:nvPr/>
        </p:nvSpPr>
        <p:spPr>
          <a:xfrm>
            <a:off x="4572000" y="100"/>
            <a:ext cx="4572000" cy="5143500"/>
          </a:xfrm>
          <a:prstGeom prst="rect">
            <a:avLst/>
          </a:prstGeom>
          <a:solidFill>
            <a:srgbClr val="490F5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52" name="Google Shape;152;g279d29d5469_0_464"/>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153" name="Google Shape;153;g279d29d5469_0_464"/>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23A595"/>
              </a:buClr>
              <a:buSzPts val="3800"/>
              <a:buNone/>
              <a:defRPr sz="3800">
                <a:solidFill>
                  <a:srgbClr val="23A595"/>
                </a:solidFill>
              </a:defRPr>
            </a:lvl1pPr>
            <a:lvl2pPr lvl="1" rtl="0" algn="ctr">
              <a:lnSpc>
                <a:spcPct val="100000"/>
              </a:lnSpc>
              <a:spcBef>
                <a:spcPts val="0"/>
              </a:spcBef>
              <a:spcAft>
                <a:spcPts val="0"/>
              </a:spcAft>
              <a:buSzPts val="3800"/>
              <a:buNone/>
              <a:defRPr sz="3800"/>
            </a:lvl2pPr>
            <a:lvl3pPr lvl="2" rtl="0" algn="ctr">
              <a:lnSpc>
                <a:spcPct val="100000"/>
              </a:lnSpc>
              <a:spcBef>
                <a:spcPts val="0"/>
              </a:spcBef>
              <a:spcAft>
                <a:spcPts val="0"/>
              </a:spcAft>
              <a:buSzPts val="3800"/>
              <a:buNone/>
              <a:defRPr sz="3800"/>
            </a:lvl3pPr>
            <a:lvl4pPr lvl="3" rtl="0" algn="ctr">
              <a:lnSpc>
                <a:spcPct val="100000"/>
              </a:lnSpc>
              <a:spcBef>
                <a:spcPts val="0"/>
              </a:spcBef>
              <a:spcAft>
                <a:spcPts val="0"/>
              </a:spcAft>
              <a:buSzPts val="3800"/>
              <a:buNone/>
              <a:defRPr sz="3800"/>
            </a:lvl4pPr>
            <a:lvl5pPr lvl="4" rtl="0" algn="ctr">
              <a:lnSpc>
                <a:spcPct val="100000"/>
              </a:lnSpc>
              <a:spcBef>
                <a:spcPts val="0"/>
              </a:spcBef>
              <a:spcAft>
                <a:spcPts val="0"/>
              </a:spcAft>
              <a:buSzPts val="3800"/>
              <a:buNone/>
              <a:defRPr sz="3800"/>
            </a:lvl5pPr>
            <a:lvl6pPr lvl="5" rtl="0" algn="ctr">
              <a:lnSpc>
                <a:spcPct val="100000"/>
              </a:lnSpc>
              <a:spcBef>
                <a:spcPts val="0"/>
              </a:spcBef>
              <a:spcAft>
                <a:spcPts val="0"/>
              </a:spcAft>
              <a:buSzPts val="3800"/>
              <a:buNone/>
              <a:defRPr sz="3800"/>
            </a:lvl6pPr>
            <a:lvl7pPr lvl="6" rtl="0" algn="ctr">
              <a:lnSpc>
                <a:spcPct val="100000"/>
              </a:lnSpc>
              <a:spcBef>
                <a:spcPts val="0"/>
              </a:spcBef>
              <a:spcAft>
                <a:spcPts val="0"/>
              </a:spcAft>
              <a:buSzPts val="3800"/>
              <a:buNone/>
              <a:defRPr sz="3800"/>
            </a:lvl7pPr>
            <a:lvl8pPr lvl="7" rtl="0" algn="ctr">
              <a:lnSpc>
                <a:spcPct val="100000"/>
              </a:lnSpc>
              <a:spcBef>
                <a:spcPts val="0"/>
              </a:spcBef>
              <a:spcAft>
                <a:spcPts val="0"/>
              </a:spcAft>
              <a:buSzPts val="3800"/>
              <a:buNone/>
              <a:defRPr sz="3800"/>
            </a:lvl8pPr>
            <a:lvl9pPr lvl="8" rtl="0" algn="ctr">
              <a:lnSpc>
                <a:spcPct val="100000"/>
              </a:lnSpc>
              <a:spcBef>
                <a:spcPts val="0"/>
              </a:spcBef>
              <a:spcAft>
                <a:spcPts val="0"/>
              </a:spcAft>
              <a:buSzPts val="3800"/>
              <a:buNone/>
              <a:defRPr sz="3800"/>
            </a:lvl9pPr>
          </a:lstStyle>
          <a:p/>
        </p:txBody>
      </p:sp>
      <p:sp>
        <p:nvSpPr>
          <p:cNvPr id="154" name="Google Shape;154;g279d29d5469_0_464"/>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16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155" name="Google Shape;155;g279d29d5469_0_464"/>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rtl="0" algn="l">
              <a:lnSpc>
                <a:spcPct val="115000"/>
              </a:lnSpc>
              <a:spcBef>
                <a:spcPts val="0"/>
              </a:spcBef>
              <a:spcAft>
                <a:spcPts val="0"/>
              </a:spcAft>
              <a:buClr>
                <a:schemeClr val="lt1"/>
              </a:buClr>
              <a:buSzPts val="1800"/>
              <a:buChar char="●"/>
              <a:defRPr sz="1800">
                <a:solidFill>
                  <a:schemeClr val="lt1"/>
                </a:solidFill>
              </a:defRPr>
            </a:lvl1pPr>
            <a:lvl2pPr indent="-342900" lvl="1" marL="914400" rtl="0" algn="l">
              <a:lnSpc>
                <a:spcPct val="115000"/>
              </a:lnSpc>
              <a:spcBef>
                <a:spcPts val="0"/>
              </a:spcBef>
              <a:spcAft>
                <a:spcPts val="0"/>
              </a:spcAft>
              <a:buClr>
                <a:schemeClr val="lt1"/>
              </a:buClr>
              <a:buSzPts val="1800"/>
              <a:buChar char="○"/>
              <a:defRPr sz="1800">
                <a:solidFill>
                  <a:schemeClr val="lt1"/>
                </a:solidFill>
              </a:defRPr>
            </a:lvl2pPr>
            <a:lvl3pPr indent="-342900" lvl="2" marL="1371600" rtl="0" algn="l">
              <a:lnSpc>
                <a:spcPct val="115000"/>
              </a:lnSpc>
              <a:spcBef>
                <a:spcPts val="0"/>
              </a:spcBef>
              <a:spcAft>
                <a:spcPts val="0"/>
              </a:spcAft>
              <a:buClr>
                <a:schemeClr val="lt1"/>
              </a:buClr>
              <a:buSzPts val="1800"/>
              <a:buChar char="■"/>
              <a:defRPr sz="1800">
                <a:solidFill>
                  <a:schemeClr val="lt1"/>
                </a:solidFill>
              </a:defRPr>
            </a:lvl3pPr>
            <a:lvl4pPr indent="-342900" lvl="3" marL="1828800" rtl="0" algn="l">
              <a:lnSpc>
                <a:spcPct val="115000"/>
              </a:lnSpc>
              <a:spcBef>
                <a:spcPts val="0"/>
              </a:spcBef>
              <a:spcAft>
                <a:spcPts val="0"/>
              </a:spcAft>
              <a:buClr>
                <a:schemeClr val="lt1"/>
              </a:buClr>
              <a:buSzPts val="1800"/>
              <a:buChar char="●"/>
              <a:defRPr sz="1800">
                <a:solidFill>
                  <a:schemeClr val="lt1"/>
                </a:solidFill>
              </a:defRPr>
            </a:lvl4pPr>
            <a:lvl5pPr indent="-342900" lvl="4" marL="2286000" rtl="0" algn="l">
              <a:lnSpc>
                <a:spcPct val="115000"/>
              </a:lnSpc>
              <a:spcBef>
                <a:spcPts val="0"/>
              </a:spcBef>
              <a:spcAft>
                <a:spcPts val="0"/>
              </a:spcAft>
              <a:buClr>
                <a:schemeClr val="lt1"/>
              </a:buClr>
              <a:buSzPts val="1800"/>
              <a:buChar char="○"/>
              <a:defRPr sz="1800">
                <a:solidFill>
                  <a:schemeClr val="lt1"/>
                </a:solidFill>
              </a:defRPr>
            </a:lvl5pPr>
            <a:lvl6pPr indent="-355600" lvl="5" marL="2743200" rtl="0" algn="l">
              <a:lnSpc>
                <a:spcPct val="115000"/>
              </a:lnSpc>
              <a:spcBef>
                <a:spcPts val="0"/>
              </a:spcBef>
              <a:spcAft>
                <a:spcPts val="0"/>
              </a:spcAft>
              <a:buClr>
                <a:schemeClr val="lt1"/>
              </a:buClr>
              <a:buSzPts val="2000"/>
              <a:buChar char="■"/>
              <a:defRPr sz="1800">
                <a:solidFill>
                  <a:schemeClr val="lt1"/>
                </a:solidFill>
              </a:defRPr>
            </a:lvl6pPr>
            <a:lvl7pPr indent="-342900" lvl="6" marL="3200400" rtl="0" algn="l">
              <a:lnSpc>
                <a:spcPct val="115000"/>
              </a:lnSpc>
              <a:spcBef>
                <a:spcPts val="0"/>
              </a:spcBef>
              <a:spcAft>
                <a:spcPts val="0"/>
              </a:spcAft>
              <a:buClr>
                <a:schemeClr val="lt1"/>
              </a:buClr>
              <a:buSzPts val="1800"/>
              <a:buChar char="●"/>
              <a:defRPr sz="1800">
                <a:solidFill>
                  <a:schemeClr val="lt1"/>
                </a:solidFill>
              </a:defRPr>
            </a:lvl7pPr>
            <a:lvl8pPr indent="-342900" lvl="7" marL="3657600" rtl="0" algn="l">
              <a:lnSpc>
                <a:spcPct val="115000"/>
              </a:lnSpc>
              <a:spcBef>
                <a:spcPts val="0"/>
              </a:spcBef>
              <a:spcAft>
                <a:spcPts val="0"/>
              </a:spcAft>
              <a:buClr>
                <a:schemeClr val="lt1"/>
              </a:buClr>
              <a:buSzPts val="1800"/>
              <a:buChar char="○"/>
              <a:defRPr sz="1800">
                <a:solidFill>
                  <a:schemeClr val="lt1"/>
                </a:solidFill>
              </a:defRPr>
            </a:lvl8pPr>
            <a:lvl9pPr indent="-342900" lvl="8" marL="4114800" rtl="0" algn="l">
              <a:lnSpc>
                <a:spcPct val="115000"/>
              </a:lnSpc>
              <a:spcBef>
                <a:spcPts val="0"/>
              </a:spcBef>
              <a:spcAft>
                <a:spcPts val="0"/>
              </a:spcAft>
              <a:buClr>
                <a:schemeClr val="lt1"/>
              </a:buClr>
              <a:buSzPts val="1800"/>
              <a:buChar char="■"/>
              <a:defRPr sz="1800">
                <a:solidFill>
                  <a:schemeClr val="lt1"/>
                </a:solidFill>
              </a:defRPr>
            </a:lvl9pPr>
          </a:lstStyle>
          <a:p/>
        </p:txBody>
      </p:sp>
      <p:sp>
        <p:nvSpPr>
          <p:cNvPr id="156" name="Google Shape;156;g279d29d5469_0_46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ighlight B">
  <p:cSld name="CAPTION_ONLY_1_1">
    <p:spTree>
      <p:nvGrpSpPr>
        <p:cNvPr id="157" name="Shape 157"/>
        <p:cNvGrpSpPr/>
        <p:nvPr/>
      </p:nvGrpSpPr>
      <p:grpSpPr>
        <a:xfrm>
          <a:off x="0" y="0"/>
          <a:ext cx="0" cy="0"/>
          <a:chOff x="0" y="0"/>
          <a:chExt cx="0" cy="0"/>
        </a:xfrm>
      </p:grpSpPr>
      <p:sp>
        <p:nvSpPr>
          <p:cNvPr id="158" name="Google Shape;158;g279d29d5469_0_471"/>
          <p:cNvSpPr/>
          <p:nvPr/>
        </p:nvSpPr>
        <p:spPr>
          <a:xfrm>
            <a:off x="-12600" y="4233725"/>
            <a:ext cx="9169200" cy="909900"/>
          </a:xfrm>
          <a:prstGeom prst="rect">
            <a:avLst/>
          </a:prstGeom>
          <a:solidFill>
            <a:srgbClr val="490F5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490F52"/>
              </a:solidFill>
              <a:latin typeface="Open Sans"/>
              <a:ea typeface="Open Sans"/>
              <a:cs typeface="Open Sans"/>
              <a:sym typeface="Open Sans"/>
            </a:endParaRPr>
          </a:p>
        </p:txBody>
      </p:sp>
      <p:sp>
        <p:nvSpPr>
          <p:cNvPr id="159" name="Google Shape;159;g279d29d5469_0_471"/>
          <p:cNvSpPr txBox="1"/>
          <p:nvPr>
            <p:ph idx="1" type="body"/>
          </p:nvPr>
        </p:nvSpPr>
        <p:spPr>
          <a:xfrm>
            <a:off x="1572600" y="4389275"/>
            <a:ext cx="5998800" cy="598800"/>
          </a:xfrm>
          <a:prstGeom prst="rect">
            <a:avLst/>
          </a:prstGeom>
          <a:noFill/>
          <a:ln>
            <a:noFill/>
          </a:ln>
        </p:spPr>
        <p:txBody>
          <a:bodyPr anchorCtr="0" anchor="ctr" bIns="91425" lIns="91425" spcFirstLastPara="1" rIns="91425" wrap="square" tIns="91425">
            <a:normAutofit/>
          </a:bodyPr>
          <a:lstStyle>
            <a:lvl1pPr indent="-228600" lvl="0" marL="457200" rtl="0" algn="ctr">
              <a:lnSpc>
                <a:spcPct val="100000"/>
              </a:lnSpc>
              <a:spcBef>
                <a:spcPts val="0"/>
              </a:spcBef>
              <a:spcAft>
                <a:spcPts val="0"/>
              </a:spcAft>
              <a:buClr>
                <a:schemeClr val="lt1"/>
              </a:buClr>
              <a:buSzPts val="1800"/>
              <a:buFont typeface="Open Sans ExtraBold"/>
              <a:buNone/>
              <a:defRPr b="1" sz="1800">
                <a:solidFill>
                  <a:schemeClr val="lt1"/>
                </a:solidFill>
                <a:latin typeface="Open Sans ExtraBold"/>
                <a:ea typeface="Open Sans ExtraBold"/>
                <a:cs typeface="Open Sans ExtraBold"/>
                <a:sym typeface="Open Sans ExtraBold"/>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160" name="Google Shape;160;g279d29d5469_0_47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61" name="Shape 161"/>
        <p:cNvGrpSpPr/>
        <p:nvPr/>
      </p:nvGrpSpPr>
      <p:grpSpPr>
        <a:xfrm>
          <a:off x="0" y="0"/>
          <a:ext cx="0" cy="0"/>
          <a:chOff x="0" y="0"/>
          <a:chExt cx="0" cy="0"/>
        </a:xfrm>
      </p:grpSpPr>
      <p:sp>
        <p:nvSpPr>
          <p:cNvPr id="162" name="Google Shape;162;g279d29d5469_0_47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lgn="l">
              <a:lnSpc>
                <a:spcPct val="100000"/>
              </a:lnSpc>
              <a:spcBef>
                <a:spcPts val="0"/>
              </a:spcBef>
              <a:spcAft>
                <a:spcPts val="0"/>
              </a:spcAft>
              <a:buSzPts val="3000"/>
              <a:buNone/>
              <a:defRPr/>
            </a:lvl1pPr>
            <a:lvl2pPr lvl="1" rtl="0" algn="l">
              <a:lnSpc>
                <a:spcPct val="100000"/>
              </a:lnSpc>
              <a:spcBef>
                <a:spcPts val="0"/>
              </a:spcBef>
              <a:spcAft>
                <a:spcPts val="0"/>
              </a:spcAft>
              <a:buSzPts val="3000"/>
              <a:buNone/>
              <a:defRPr/>
            </a:lvl2pPr>
            <a:lvl3pPr lvl="2" rtl="0" algn="l">
              <a:lnSpc>
                <a:spcPct val="100000"/>
              </a:lnSpc>
              <a:spcBef>
                <a:spcPts val="0"/>
              </a:spcBef>
              <a:spcAft>
                <a:spcPts val="0"/>
              </a:spcAft>
              <a:buSzPts val="3000"/>
              <a:buNone/>
              <a:defRPr/>
            </a:lvl3pPr>
            <a:lvl4pPr lvl="3" rtl="0" algn="l">
              <a:lnSpc>
                <a:spcPct val="100000"/>
              </a:lnSpc>
              <a:spcBef>
                <a:spcPts val="0"/>
              </a:spcBef>
              <a:spcAft>
                <a:spcPts val="0"/>
              </a:spcAft>
              <a:buSzPts val="3000"/>
              <a:buNone/>
              <a:defRPr/>
            </a:lvl4pPr>
            <a:lvl5pPr lvl="4" rtl="0" algn="l">
              <a:lnSpc>
                <a:spcPct val="100000"/>
              </a:lnSpc>
              <a:spcBef>
                <a:spcPts val="0"/>
              </a:spcBef>
              <a:spcAft>
                <a:spcPts val="0"/>
              </a:spcAft>
              <a:buSzPts val="3000"/>
              <a:buNone/>
              <a:defRPr/>
            </a:lvl5pPr>
            <a:lvl6pPr lvl="5" rtl="0" algn="l">
              <a:lnSpc>
                <a:spcPct val="100000"/>
              </a:lnSpc>
              <a:spcBef>
                <a:spcPts val="0"/>
              </a:spcBef>
              <a:spcAft>
                <a:spcPts val="0"/>
              </a:spcAft>
              <a:buSzPts val="3000"/>
              <a:buNone/>
              <a:defRPr/>
            </a:lvl6pPr>
            <a:lvl7pPr lvl="6" rtl="0" algn="l">
              <a:lnSpc>
                <a:spcPct val="100000"/>
              </a:lnSpc>
              <a:spcBef>
                <a:spcPts val="0"/>
              </a:spcBef>
              <a:spcAft>
                <a:spcPts val="0"/>
              </a:spcAft>
              <a:buSzPts val="3000"/>
              <a:buNone/>
              <a:defRPr/>
            </a:lvl7pPr>
            <a:lvl8pPr lvl="7" rtl="0" algn="l">
              <a:lnSpc>
                <a:spcPct val="100000"/>
              </a:lnSpc>
              <a:spcBef>
                <a:spcPts val="0"/>
              </a:spcBef>
              <a:spcAft>
                <a:spcPts val="0"/>
              </a:spcAft>
              <a:buSzPts val="3000"/>
              <a:buNone/>
              <a:defRPr/>
            </a:lvl8pPr>
            <a:lvl9pPr lvl="8" rtl="0" algn="l">
              <a:lnSpc>
                <a:spcPct val="100000"/>
              </a:lnSpc>
              <a:spcBef>
                <a:spcPts val="0"/>
              </a:spcBef>
              <a:spcAft>
                <a:spcPts val="0"/>
              </a:spcAft>
              <a:buSzPts val="3000"/>
              <a:buNone/>
              <a:defRPr/>
            </a:lvl9pPr>
          </a:lstStyle>
          <a:p/>
        </p:txBody>
      </p:sp>
      <p:sp>
        <p:nvSpPr>
          <p:cNvPr id="163" name="Google Shape;163;g279d29d5469_0_47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1">
  <p:cSld name="SECTION_TITLE_AND_DESCRIPTION_2_1">
    <p:spTree>
      <p:nvGrpSpPr>
        <p:cNvPr id="164" name="Shape 164"/>
        <p:cNvGrpSpPr/>
        <p:nvPr/>
      </p:nvGrpSpPr>
      <p:grpSpPr>
        <a:xfrm>
          <a:off x="0" y="0"/>
          <a:ext cx="0" cy="0"/>
          <a:chOff x="0" y="0"/>
          <a:chExt cx="0" cy="0"/>
        </a:xfrm>
      </p:grpSpPr>
      <p:sp>
        <p:nvSpPr>
          <p:cNvPr id="165" name="Google Shape;165;g279d29d5469_0_478"/>
          <p:cNvSpPr/>
          <p:nvPr/>
        </p:nvSpPr>
        <p:spPr>
          <a:xfrm>
            <a:off x="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66" name="Google Shape;166;g279d29d5469_0_478"/>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167" name="Google Shape;167;g279d29d5469_0_478"/>
          <p:cNvSpPr txBox="1"/>
          <p:nvPr>
            <p:ph type="title"/>
          </p:nvPr>
        </p:nvSpPr>
        <p:spPr>
          <a:xfrm>
            <a:off x="367500" y="552650"/>
            <a:ext cx="3837000" cy="1909200"/>
          </a:xfrm>
          <a:prstGeom prst="rect">
            <a:avLst/>
          </a:prstGeom>
          <a:noFill/>
          <a:ln>
            <a:noFill/>
          </a:ln>
        </p:spPr>
        <p:txBody>
          <a:bodyPr anchorCtr="0" anchor="b" bIns="91425" lIns="91425" spcFirstLastPara="1" rIns="91425" wrap="square" tIns="91425">
            <a:spAutoFit/>
          </a:bodyPr>
          <a:lstStyle>
            <a:lvl1pPr lvl="0" rtl="0" algn="ctr">
              <a:lnSpc>
                <a:spcPct val="100000"/>
              </a:lnSpc>
              <a:spcBef>
                <a:spcPts val="0"/>
              </a:spcBef>
              <a:spcAft>
                <a:spcPts val="0"/>
              </a:spcAft>
              <a:buClr>
                <a:schemeClr val="lt1"/>
              </a:buClr>
              <a:buSzPts val="3800"/>
              <a:buNone/>
              <a:defRPr sz="3800">
                <a:solidFill>
                  <a:schemeClr val="lt1"/>
                </a:solidFill>
              </a:defRPr>
            </a:lvl1pPr>
            <a:lvl2pPr lvl="1" rtl="0" algn="ctr">
              <a:lnSpc>
                <a:spcPct val="100000"/>
              </a:lnSpc>
              <a:spcBef>
                <a:spcPts val="0"/>
              </a:spcBef>
              <a:spcAft>
                <a:spcPts val="0"/>
              </a:spcAft>
              <a:buClr>
                <a:schemeClr val="lt1"/>
              </a:buClr>
              <a:buSzPts val="3800"/>
              <a:buNone/>
              <a:defRPr sz="3800">
                <a:solidFill>
                  <a:schemeClr val="lt1"/>
                </a:solidFill>
              </a:defRPr>
            </a:lvl2pPr>
            <a:lvl3pPr lvl="2" rtl="0" algn="ctr">
              <a:lnSpc>
                <a:spcPct val="100000"/>
              </a:lnSpc>
              <a:spcBef>
                <a:spcPts val="0"/>
              </a:spcBef>
              <a:spcAft>
                <a:spcPts val="0"/>
              </a:spcAft>
              <a:buClr>
                <a:schemeClr val="lt1"/>
              </a:buClr>
              <a:buSzPts val="3800"/>
              <a:buNone/>
              <a:defRPr sz="3800">
                <a:solidFill>
                  <a:schemeClr val="lt1"/>
                </a:solidFill>
              </a:defRPr>
            </a:lvl3pPr>
            <a:lvl4pPr lvl="3" rtl="0" algn="ctr">
              <a:lnSpc>
                <a:spcPct val="100000"/>
              </a:lnSpc>
              <a:spcBef>
                <a:spcPts val="0"/>
              </a:spcBef>
              <a:spcAft>
                <a:spcPts val="0"/>
              </a:spcAft>
              <a:buClr>
                <a:schemeClr val="lt1"/>
              </a:buClr>
              <a:buSzPts val="3800"/>
              <a:buNone/>
              <a:defRPr sz="3800">
                <a:solidFill>
                  <a:schemeClr val="lt1"/>
                </a:solidFill>
              </a:defRPr>
            </a:lvl4pPr>
            <a:lvl5pPr lvl="4" rtl="0" algn="ctr">
              <a:lnSpc>
                <a:spcPct val="100000"/>
              </a:lnSpc>
              <a:spcBef>
                <a:spcPts val="0"/>
              </a:spcBef>
              <a:spcAft>
                <a:spcPts val="0"/>
              </a:spcAft>
              <a:buClr>
                <a:schemeClr val="lt1"/>
              </a:buClr>
              <a:buSzPts val="3800"/>
              <a:buNone/>
              <a:defRPr sz="3800">
                <a:solidFill>
                  <a:schemeClr val="lt1"/>
                </a:solidFill>
              </a:defRPr>
            </a:lvl5pPr>
            <a:lvl6pPr lvl="5" rtl="0" algn="ctr">
              <a:lnSpc>
                <a:spcPct val="100000"/>
              </a:lnSpc>
              <a:spcBef>
                <a:spcPts val="0"/>
              </a:spcBef>
              <a:spcAft>
                <a:spcPts val="0"/>
              </a:spcAft>
              <a:buClr>
                <a:schemeClr val="lt1"/>
              </a:buClr>
              <a:buSzPts val="3800"/>
              <a:buNone/>
              <a:defRPr sz="3800">
                <a:solidFill>
                  <a:schemeClr val="lt1"/>
                </a:solidFill>
              </a:defRPr>
            </a:lvl6pPr>
            <a:lvl7pPr lvl="6" rtl="0" algn="ctr">
              <a:lnSpc>
                <a:spcPct val="100000"/>
              </a:lnSpc>
              <a:spcBef>
                <a:spcPts val="0"/>
              </a:spcBef>
              <a:spcAft>
                <a:spcPts val="0"/>
              </a:spcAft>
              <a:buClr>
                <a:schemeClr val="lt1"/>
              </a:buClr>
              <a:buSzPts val="3800"/>
              <a:buNone/>
              <a:defRPr sz="3800">
                <a:solidFill>
                  <a:schemeClr val="lt1"/>
                </a:solidFill>
              </a:defRPr>
            </a:lvl7pPr>
            <a:lvl8pPr lvl="7" rtl="0" algn="ctr">
              <a:lnSpc>
                <a:spcPct val="100000"/>
              </a:lnSpc>
              <a:spcBef>
                <a:spcPts val="0"/>
              </a:spcBef>
              <a:spcAft>
                <a:spcPts val="0"/>
              </a:spcAft>
              <a:buClr>
                <a:schemeClr val="lt1"/>
              </a:buClr>
              <a:buSzPts val="3800"/>
              <a:buNone/>
              <a:defRPr sz="3800">
                <a:solidFill>
                  <a:schemeClr val="lt1"/>
                </a:solidFill>
              </a:defRPr>
            </a:lvl8pPr>
            <a:lvl9pPr lvl="8" rtl="0" algn="ctr">
              <a:lnSpc>
                <a:spcPct val="100000"/>
              </a:lnSpc>
              <a:spcBef>
                <a:spcPts val="0"/>
              </a:spcBef>
              <a:spcAft>
                <a:spcPts val="0"/>
              </a:spcAft>
              <a:buClr>
                <a:schemeClr val="lt1"/>
              </a:buClr>
              <a:buSzPts val="3800"/>
              <a:buNone/>
              <a:defRPr sz="3800">
                <a:solidFill>
                  <a:schemeClr val="lt1"/>
                </a:solidFill>
              </a:defRPr>
            </a:lvl9pPr>
          </a:lstStyle>
          <a:p/>
        </p:txBody>
      </p:sp>
      <p:sp>
        <p:nvSpPr>
          <p:cNvPr id="168" name="Google Shape;168;g279d29d5469_0_478"/>
          <p:cNvSpPr txBox="1"/>
          <p:nvPr>
            <p:ph idx="1" type="body"/>
          </p:nvPr>
        </p:nvSpPr>
        <p:spPr>
          <a:xfrm>
            <a:off x="495415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rtl="0" algn="l">
              <a:lnSpc>
                <a:spcPct val="115000"/>
              </a:lnSpc>
              <a:spcBef>
                <a:spcPts val="0"/>
              </a:spcBef>
              <a:spcAft>
                <a:spcPts val="0"/>
              </a:spcAft>
              <a:buSzPts val="1800"/>
              <a:buChar char="●"/>
              <a:defRPr sz="1800"/>
            </a:lvl1pPr>
            <a:lvl2pPr indent="-342900" lvl="1" marL="914400" rtl="0" algn="l">
              <a:lnSpc>
                <a:spcPct val="115000"/>
              </a:lnSpc>
              <a:spcBef>
                <a:spcPts val="0"/>
              </a:spcBef>
              <a:spcAft>
                <a:spcPts val="0"/>
              </a:spcAft>
              <a:buSzPts val="1800"/>
              <a:buChar char="○"/>
              <a:defRPr sz="1800"/>
            </a:lvl2pPr>
            <a:lvl3pPr indent="-342900" lvl="2" marL="1371600" rtl="0" algn="l">
              <a:lnSpc>
                <a:spcPct val="115000"/>
              </a:lnSpc>
              <a:spcBef>
                <a:spcPts val="0"/>
              </a:spcBef>
              <a:spcAft>
                <a:spcPts val="0"/>
              </a:spcAft>
              <a:buSzPts val="1800"/>
              <a:buChar char="■"/>
              <a:defRPr sz="1800"/>
            </a:lvl3pPr>
            <a:lvl4pPr indent="-342900" lvl="3" marL="1828800" rtl="0" algn="l">
              <a:lnSpc>
                <a:spcPct val="115000"/>
              </a:lnSpc>
              <a:spcBef>
                <a:spcPts val="0"/>
              </a:spcBef>
              <a:spcAft>
                <a:spcPts val="0"/>
              </a:spcAft>
              <a:buSzPts val="1800"/>
              <a:buChar char="●"/>
              <a:defRPr sz="1800"/>
            </a:lvl4pPr>
            <a:lvl5pPr indent="-342900" lvl="4" marL="2286000" rtl="0" algn="l">
              <a:lnSpc>
                <a:spcPct val="115000"/>
              </a:lnSpc>
              <a:spcBef>
                <a:spcPts val="0"/>
              </a:spcBef>
              <a:spcAft>
                <a:spcPts val="0"/>
              </a:spcAft>
              <a:buSzPts val="1800"/>
              <a:buChar char="○"/>
              <a:defRPr sz="1800"/>
            </a:lvl5pPr>
            <a:lvl6pPr indent="-355600" lvl="5" marL="2743200" rtl="0" algn="l">
              <a:lnSpc>
                <a:spcPct val="115000"/>
              </a:lnSpc>
              <a:spcBef>
                <a:spcPts val="0"/>
              </a:spcBef>
              <a:spcAft>
                <a:spcPts val="0"/>
              </a:spcAft>
              <a:buSzPts val="2000"/>
              <a:buChar char="■"/>
              <a:defRPr sz="1800"/>
            </a:lvl6pPr>
            <a:lvl7pPr indent="-342900" lvl="6" marL="3200400" rtl="0" algn="l">
              <a:lnSpc>
                <a:spcPct val="115000"/>
              </a:lnSpc>
              <a:spcBef>
                <a:spcPts val="0"/>
              </a:spcBef>
              <a:spcAft>
                <a:spcPts val="0"/>
              </a:spcAft>
              <a:buSzPts val="1800"/>
              <a:buChar char="●"/>
              <a:defRPr sz="1800"/>
            </a:lvl7pPr>
            <a:lvl8pPr indent="-342900" lvl="7" marL="3657600" rtl="0" algn="l">
              <a:lnSpc>
                <a:spcPct val="115000"/>
              </a:lnSpc>
              <a:spcBef>
                <a:spcPts val="0"/>
              </a:spcBef>
              <a:spcAft>
                <a:spcPts val="0"/>
              </a:spcAft>
              <a:buSzPts val="1800"/>
              <a:buChar char="○"/>
              <a:defRPr sz="1800"/>
            </a:lvl8pPr>
            <a:lvl9pPr indent="-342900" lvl="8" marL="4114800" rtl="0" algn="l">
              <a:lnSpc>
                <a:spcPct val="115000"/>
              </a:lnSpc>
              <a:spcBef>
                <a:spcPts val="0"/>
              </a:spcBef>
              <a:spcAft>
                <a:spcPts val="0"/>
              </a:spcAft>
              <a:buSzPts val="1800"/>
              <a:buChar char="■"/>
              <a:defRPr sz="1800"/>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A" type="title">
  <p:cSld name="TITLE">
    <p:spTree>
      <p:nvGrpSpPr>
        <p:cNvPr id="169" name="Shape 169"/>
        <p:cNvGrpSpPr/>
        <p:nvPr/>
      </p:nvGrpSpPr>
      <p:grpSpPr>
        <a:xfrm>
          <a:off x="0" y="0"/>
          <a:ext cx="0" cy="0"/>
          <a:chOff x="0" y="0"/>
          <a:chExt cx="0" cy="0"/>
        </a:xfrm>
      </p:grpSpPr>
      <p:cxnSp>
        <p:nvCxnSpPr>
          <p:cNvPr id="170" name="Google Shape;170;g279d29d5469_0_483"/>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171" name="Google Shape;171;g279d29d5469_0_483"/>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490F52"/>
              </a:buClr>
              <a:buSzPts val="5400"/>
              <a:buFont typeface="Open Sans ExtraBold"/>
              <a:buNone/>
              <a:defRPr b="1" sz="5400">
                <a:solidFill>
                  <a:srgbClr val="490F52"/>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172" name="Google Shape;172;g279d29d5469_0_483"/>
          <p:cNvSpPr txBox="1"/>
          <p:nvPr>
            <p:ph idx="1" type="subTitle"/>
          </p:nvPr>
        </p:nvSpPr>
        <p:spPr>
          <a:xfrm>
            <a:off x="311700" y="31658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173" name="Google Shape;173;g279d29d5469_0_48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74" name="Google Shape;174;g279d29d5469_0_483"/>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C">
  <p:cSld name="TITLE_1_1">
    <p:spTree>
      <p:nvGrpSpPr>
        <p:cNvPr id="175" name="Shape 175"/>
        <p:cNvGrpSpPr/>
        <p:nvPr/>
      </p:nvGrpSpPr>
      <p:grpSpPr>
        <a:xfrm>
          <a:off x="0" y="0"/>
          <a:ext cx="0" cy="0"/>
          <a:chOff x="0" y="0"/>
          <a:chExt cx="0" cy="0"/>
        </a:xfrm>
      </p:grpSpPr>
      <p:sp>
        <p:nvSpPr>
          <p:cNvPr id="176" name="Google Shape;176;g279d29d5469_0_489"/>
          <p:cNvSpPr/>
          <p:nvPr/>
        </p:nvSpPr>
        <p:spPr>
          <a:xfrm>
            <a:off x="-25125" y="-25125"/>
            <a:ext cx="9169200" cy="3064800"/>
          </a:xfrm>
          <a:prstGeom prst="rect">
            <a:avLst/>
          </a:prstGeom>
          <a:solidFill>
            <a:srgbClr val="23A59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177" name="Google Shape;177;g279d29d5469_0_489"/>
          <p:cNvCxnSpPr/>
          <p:nvPr/>
        </p:nvCxnSpPr>
        <p:spPr>
          <a:xfrm>
            <a:off x="4278300" y="2751163"/>
            <a:ext cx="587400" cy="0"/>
          </a:xfrm>
          <a:prstGeom prst="straightConnector1">
            <a:avLst/>
          </a:prstGeom>
          <a:noFill/>
          <a:ln cap="flat" cmpd="sng" w="76200">
            <a:solidFill>
              <a:srgbClr val="490F52"/>
            </a:solidFill>
            <a:prstDash val="solid"/>
            <a:round/>
            <a:headEnd len="sm" w="sm" type="none"/>
            <a:tailEnd len="sm" w="sm" type="none"/>
          </a:ln>
        </p:spPr>
      </p:cxnSp>
      <p:sp>
        <p:nvSpPr>
          <p:cNvPr id="178" name="Google Shape;178;g279d29d5469_0_489"/>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rtl="0" algn="ctr">
              <a:lnSpc>
                <a:spcPct val="100000"/>
              </a:lnSpc>
              <a:spcBef>
                <a:spcPts val="0"/>
              </a:spcBef>
              <a:spcAft>
                <a:spcPts val="0"/>
              </a:spcAft>
              <a:buSzPts val="5400"/>
              <a:buNone/>
              <a:defRPr sz="5400"/>
            </a:lvl2pPr>
            <a:lvl3pPr lvl="2" rtl="0" algn="ctr">
              <a:lnSpc>
                <a:spcPct val="100000"/>
              </a:lnSpc>
              <a:spcBef>
                <a:spcPts val="0"/>
              </a:spcBef>
              <a:spcAft>
                <a:spcPts val="0"/>
              </a:spcAft>
              <a:buSzPts val="5400"/>
              <a:buNone/>
              <a:defRPr sz="5400"/>
            </a:lvl3pPr>
            <a:lvl4pPr lvl="3" rtl="0" algn="ctr">
              <a:lnSpc>
                <a:spcPct val="100000"/>
              </a:lnSpc>
              <a:spcBef>
                <a:spcPts val="0"/>
              </a:spcBef>
              <a:spcAft>
                <a:spcPts val="0"/>
              </a:spcAft>
              <a:buSzPts val="5400"/>
              <a:buNone/>
              <a:defRPr sz="5400"/>
            </a:lvl4pPr>
            <a:lvl5pPr lvl="4" rtl="0" algn="ctr">
              <a:lnSpc>
                <a:spcPct val="100000"/>
              </a:lnSpc>
              <a:spcBef>
                <a:spcPts val="0"/>
              </a:spcBef>
              <a:spcAft>
                <a:spcPts val="0"/>
              </a:spcAft>
              <a:buSzPts val="5400"/>
              <a:buNone/>
              <a:defRPr sz="5400"/>
            </a:lvl5pPr>
            <a:lvl6pPr lvl="5" rtl="0" algn="ctr">
              <a:lnSpc>
                <a:spcPct val="100000"/>
              </a:lnSpc>
              <a:spcBef>
                <a:spcPts val="0"/>
              </a:spcBef>
              <a:spcAft>
                <a:spcPts val="0"/>
              </a:spcAft>
              <a:buSzPts val="5400"/>
              <a:buNone/>
              <a:defRPr sz="5400"/>
            </a:lvl6pPr>
            <a:lvl7pPr lvl="6" rtl="0" algn="ctr">
              <a:lnSpc>
                <a:spcPct val="100000"/>
              </a:lnSpc>
              <a:spcBef>
                <a:spcPts val="0"/>
              </a:spcBef>
              <a:spcAft>
                <a:spcPts val="0"/>
              </a:spcAft>
              <a:buSzPts val="5400"/>
              <a:buNone/>
              <a:defRPr sz="5400"/>
            </a:lvl7pPr>
            <a:lvl8pPr lvl="7" rtl="0" algn="ctr">
              <a:lnSpc>
                <a:spcPct val="100000"/>
              </a:lnSpc>
              <a:spcBef>
                <a:spcPts val="0"/>
              </a:spcBef>
              <a:spcAft>
                <a:spcPts val="0"/>
              </a:spcAft>
              <a:buSzPts val="5400"/>
              <a:buNone/>
              <a:defRPr sz="5400"/>
            </a:lvl8pPr>
            <a:lvl9pPr lvl="8" rtl="0" algn="ctr">
              <a:lnSpc>
                <a:spcPct val="100000"/>
              </a:lnSpc>
              <a:spcBef>
                <a:spcPts val="0"/>
              </a:spcBef>
              <a:spcAft>
                <a:spcPts val="0"/>
              </a:spcAft>
              <a:buSzPts val="5400"/>
              <a:buNone/>
              <a:defRPr sz="5400"/>
            </a:lvl9pPr>
          </a:lstStyle>
          <a:p/>
        </p:txBody>
      </p:sp>
      <p:sp>
        <p:nvSpPr>
          <p:cNvPr id="179" name="Google Shape;179;g279d29d5469_0_489"/>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180" name="Google Shape;180;g279d29d5469_0_48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181" name="Google Shape;181;g279d29d5469_0_489"/>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A">
  <p:cSld name="MAIN_POINT">
    <p:bg>
      <p:bgPr>
        <a:solidFill>
          <a:srgbClr val="490F52"/>
        </a:solidFill>
      </p:bgPr>
    </p:bg>
    <p:spTree>
      <p:nvGrpSpPr>
        <p:cNvPr id="182" name="Shape 182"/>
        <p:cNvGrpSpPr/>
        <p:nvPr/>
      </p:nvGrpSpPr>
      <p:grpSpPr>
        <a:xfrm>
          <a:off x="0" y="0"/>
          <a:ext cx="0" cy="0"/>
          <a:chOff x="0" y="0"/>
          <a:chExt cx="0" cy="0"/>
        </a:xfrm>
      </p:grpSpPr>
      <p:sp>
        <p:nvSpPr>
          <p:cNvPr id="183" name="Google Shape;183;g279d29d5469_0_496"/>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rtl="0" algn="l">
              <a:lnSpc>
                <a:spcPct val="100000"/>
              </a:lnSpc>
              <a:spcBef>
                <a:spcPts val="0"/>
              </a:spcBef>
              <a:spcAft>
                <a:spcPts val="0"/>
              </a:spcAft>
              <a:buClr>
                <a:schemeClr val="lt1"/>
              </a:buClr>
              <a:buSzPts val="4800"/>
              <a:buNone/>
              <a:defRPr sz="4800">
                <a:solidFill>
                  <a:schemeClr val="lt1"/>
                </a:solidFill>
              </a:defRPr>
            </a:lvl1pPr>
            <a:lvl2pPr lvl="1"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184" name="Google Shape;184;g279d29d5469_0_49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B">
  <p:cSld name="MAIN_POINT_1">
    <p:bg>
      <p:bgPr>
        <a:solidFill>
          <a:srgbClr val="23A595"/>
        </a:solidFill>
      </p:bgPr>
    </p:bg>
    <p:spTree>
      <p:nvGrpSpPr>
        <p:cNvPr id="185" name="Shape 185"/>
        <p:cNvGrpSpPr/>
        <p:nvPr/>
      </p:nvGrpSpPr>
      <p:grpSpPr>
        <a:xfrm>
          <a:off x="0" y="0"/>
          <a:ext cx="0" cy="0"/>
          <a:chOff x="0" y="0"/>
          <a:chExt cx="0" cy="0"/>
        </a:xfrm>
      </p:grpSpPr>
      <p:sp>
        <p:nvSpPr>
          <p:cNvPr id="186" name="Google Shape;186;g279d29d5469_0_499"/>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rtl="0" algn="l">
              <a:lnSpc>
                <a:spcPct val="100000"/>
              </a:lnSpc>
              <a:spcBef>
                <a:spcPts val="0"/>
              </a:spcBef>
              <a:spcAft>
                <a:spcPts val="0"/>
              </a:spcAft>
              <a:buClr>
                <a:schemeClr val="lt1"/>
              </a:buClr>
              <a:buSzPts val="4800"/>
              <a:buNone/>
              <a:defRPr sz="4800">
                <a:solidFill>
                  <a:schemeClr val="lt1"/>
                </a:solidFill>
              </a:defRPr>
            </a:lvl1pPr>
            <a:lvl2pPr lvl="1"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rtl="0"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187" name="Google Shape;187;g279d29d5469_0_49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B">
  <p:cSld name="SECTION_TITLE_AND_DESCRIPTION_1">
    <p:spTree>
      <p:nvGrpSpPr>
        <p:cNvPr id="188" name="Shape 188"/>
        <p:cNvGrpSpPr/>
        <p:nvPr/>
      </p:nvGrpSpPr>
      <p:grpSpPr>
        <a:xfrm>
          <a:off x="0" y="0"/>
          <a:ext cx="0" cy="0"/>
          <a:chOff x="0" y="0"/>
          <a:chExt cx="0" cy="0"/>
        </a:xfrm>
      </p:grpSpPr>
      <p:sp>
        <p:nvSpPr>
          <p:cNvPr id="189" name="Google Shape;189;g279d29d5469_0_502"/>
          <p:cNvSpPr/>
          <p:nvPr/>
        </p:nvSpPr>
        <p:spPr>
          <a:xfrm>
            <a:off x="457200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90" name="Google Shape;190;g279d29d5469_0_502"/>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191" name="Google Shape;191;g279d29d5469_0_502"/>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lvl1pPr lvl="0" rtl="0" algn="ctr">
              <a:lnSpc>
                <a:spcPct val="100000"/>
              </a:lnSpc>
              <a:spcBef>
                <a:spcPts val="0"/>
              </a:spcBef>
              <a:spcAft>
                <a:spcPts val="0"/>
              </a:spcAft>
              <a:buSzPts val="3800"/>
              <a:buNone/>
              <a:defRPr sz="3800"/>
            </a:lvl1pPr>
            <a:lvl2pPr lvl="1" rtl="0" algn="ctr">
              <a:lnSpc>
                <a:spcPct val="100000"/>
              </a:lnSpc>
              <a:spcBef>
                <a:spcPts val="0"/>
              </a:spcBef>
              <a:spcAft>
                <a:spcPts val="0"/>
              </a:spcAft>
              <a:buSzPts val="3800"/>
              <a:buNone/>
              <a:defRPr sz="3800"/>
            </a:lvl2pPr>
            <a:lvl3pPr lvl="2" rtl="0" algn="ctr">
              <a:lnSpc>
                <a:spcPct val="100000"/>
              </a:lnSpc>
              <a:spcBef>
                <a:spcPts val="0"/>
              </a:spcBef>
              <a:spcAft>
                <a:spcPts val="0"/>
              </a:spcAft>
              <a:buSzPts val="3800"/>
              <a:buNone/>
              <a:defRPr sz="3800"/>
            </a:lvl3pPr>
            <a:lvl4pPr lvl="3" rtl="0" algn="ctr">
              <a:lnSpc>
                <a:spcPct val="100000"/>
              </a:lnSpc>
              <a:spcBef>
                <a:spcPts val="0"/>
              </a:spcBef>
              <a:spcAft>
                <a:spcPts val="0"/>
              </a:spcAft>
              <a:buSzPts val="3800"/>
              <a:buNone/>
              <a:defRPr sz="3800"/>
            </a:lvl4pPr>
            <a:lvl5pPr lvl="4" rtl="0" algn="ctr">
              <a:lnSpc>
                <a:spcPct val="100000"/>
              </a:lnSpc>
              <a:spcBef>
                <a:spcPts val="0"/>
              </a:spcBef>
              <a:spcAft>
                <a:spcPts val="0"/>
              </a:spcAft>
              <a:buSzPts val="3800"/>
              <a:buNone/>
              <a:defRPr sz="3800"/>
            </a:lvl5pPr>
            <a:lvl6pPr lvl="5" rtl="0" algn="ctr">
              <a:lnSpc>
                <a:spcPct val="100000"/>
              </a:lnSpc>
              <a:spcBef>
                <a:spcPts val="0"/>
              </a:spcBef>
              <a:spcAft>
                <a:spcPts val="0"/>
              </a:spcAft>
              <a:buSzPts val="3800"/>
              <a:buNone/>
              <a:defRPr sz="3800"/>
            </a:lvl6pPr>
            <a:lvl7pPr lvl="6" rtl="0" algn="ctr">
              <a:lnSpc>
                <a:spcPct val="100000"/>
              </a:lnSpc>
              <a:spcBef>
                <a:spcPts val="0"/>
              </a:spcBef>
              <a:spcAft>
                <a:spcPts val="0"/>
              </a:spcAft>
              <a:buSzPts val="3800"/>
              <a:buNone/>
              <a:defRPr sz="3800"/>
            </a:lvl7pPr>
            <a:lvl8pPr lvl="7" rtl="0" algn="ctr">
              <a:lnSpc>
                <a:spcPct val="100000"/>
              </a:lnSpc>
              <a:spcBef>
                <a:spcPts val="0"/>
              </a:spcBef>
              <a:spcAft>
                <a:spcPts val="0"/>
              </a:spcAft>
              <a:buSzPts val="3800"/>
              <a:buNone/>
              <a:defRPr sz="3800"/>
            </a:lvl8pPr>
            <a:lvl9pPr lvl="8" rtl="0" algn="ctr">
              <a:lnSpc>
                <a:spcPct val="100000"/>
              </a:lnSpc>
              <a:spcBef>
                <a:spcPts val="0"/>
              </a:spcBef>
              <a:spcAft>
                <a:spcPts val="0"/>
              </a:spcAft>
              <a:buSzPts val="3800"/>
              <a:buNone/>
              <a:defRPr sz="3800"/>
            </a:lvl9pPr>
          </a:lstStyle>
          <a:p/>
        </p:txBody>
      </p:sp>
      <p:sp>
        <p:nvSpPr>
          <p:cNvPr id="192" name="Google Shape;192;g279d29d5469_0_502"/>
          <p:cNvSpPr txBox="1"/>
          <p:nvPr>
            <p:ph idx="1" type="subTitle"/>
          </p:nvPr>
        </p:nvSpPr>
        <p:spPr>
          <a:xfrm>
            <a:off x="265500" y="2981125"/>
            <a:ext cx="4045200" cy="1345500"/>
          </a:xfrm>
          <a:prstGeom prst="rect">
            <a:avLst/>
          </a:prstGeom>
          <a:noFill/>
          <a:ln>
            <a:noFill/>
          </a:ln>
        </p:spPr>
        <p:txBody>
          <a:bodyPr anchorCtr="0" anchor="t" bIns="91425" lIns="91425" spcFirstLastPara="1" rIns="91425" wrap="square" tIns="91425">
            <a:normAutofit/>
          </a:bodyPr>
          <a:lstStyle>
            <a:lvl1pPr lvl="0" rtl="0" algn="ctr">
              <a:lnSpc>
                <a:spcPct val="100000"/>
              </a:lnSpc>
              <a:spcBef>
                <a:spcPts val="0"/>
              </a:spcBef>
              <a:spcAft>
                <a:spcPts val="0"/>
              </a:spcAft>
              <a:buSzPts val="16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193" name="Google Shape;193;g279d29d5469_0_502"/>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rtl="0" algn="l">
              <a:lnSpc>
                <a:spcPct val="115000"/>
              </a:lnSpc>
              <a:spcBef>
                <a:spcPts val="0"/>
              </a:spcBef>
              <a:spcAft>
                <a:spcPts val="0"/>
              </a:spcAft>
              <a:buSzPts val="1800"/>
              <a:buChar char="●"/>
              <a:defRPr sz="1800"/>
            </a:lvl1pPr>
            <a:lvl2pPr indent="-342900" lvl="1" marL="914400" rtl="0" algn="l">
              <a:lnSpc>
                <a:spcPct val="115000"/>
              </a:lnSpc>
              <a:spcBef>
                <a:spcPts val="0"/>
              </a:spcBef>
              <a:spcAft>
                <a:spcPts val="0"/>
              </a:spcAft>
              <a:buSzPts val="1800"/>
              <a:buChar char="○"/>
              <a:defRPr sz="1800"/>
            </a:lvl2pPr>
            <a:lvl3pPr indent="-342900" lvl="2" marL="1371600" rtl="0" algn="l">
              <a:lnSpc>
                <a:spcPct val="115000"/>
              </a:lnSpc>
              <a:spcBef>
                <a:spcPts val="0"/>
              </a:spcBef>
              <a:spcAft>
                <a:spcPts val="0"/>
              </a:spcAft>
              <a:buSzPts val="1800"/>
              <a:buChar char="■"/>
              <a:defRPr sz="1800"/>
            </a:lvl3pPr>
            <a:lvl4pPr indent="-342900" lvl="3" marL="1828800" rtl="0" algn="l">
              <a:lnSpc>
                <a:spcPct val="115000"/>
              </a:lnSpc>
              <a:spcBef>
                <a:spcPts val="0"/>
              </a:spcBef>
              <a:spcAft>
                <a:spcPts val="0"/>
              </a:spcAft>
              <a:buSzPts val="1800"/>
              <a:buChar char="●"/>
              <a:defRPr sz="1800"/>
            </a:lvl4pPr>
            <a:lvl5pPr indent="-342900" lvl="4" marL="2286000" rtl="0" algn="l">
              <a:lnSpc>
                <a:spcPct val="115000"/>
              </a:lnSpc>
              <a:spcBef>
                <a:spcPts val="0"/>
              </a:spcBef>
              <a:spcAft>
                <a:spcPts val="0"/>
              </a:spcAft>
              <a:buSzPts val="1800"/>
              <a:buChar char="○"/>
              <a:defRPr sz="1800"/>
            </a:lvl5pPr>
            <a:lvl6pPr indent="-355600" lvl="5" marL="2743200" rtl="0" algn="l">
              <a:lnSpc>
                <a:spcPct val="115000"/>
              </a:lnSpc>
              <a:spcBef>
                <a:spcPts val="0"/>
              </a:spcBef>
              <a:spcAft>
                <a:spcPts val="0"/>
              </a:spcAft>
              <a:buSzPts val="2000"/>
              <a:buChar char="■"/>
              <a:defRPr sz="1800"/>
            </a:lvl6pPr>
            <a:lvl7pPr indent="-342900" lvl="6" marL="3200400" rtl="0" algn="l">
              <a:lnSpc>
                <a:spcPct val="115000"/>
              </a:lnSpc>
              <a:spcBef>
                <a:spcPts val="0"/>
              </a:spcBef>
              <a:spcAft>
                <a:spcPts val="0"/>
              </a:spcAft>
              <a:buSzPts val="1800"/>
              <a:buChar char="●"/>
              <a:defRPr sz="1800"/>
            </a:lvl7pPr>
            <a:lvl8pPr indent="-342900" lvl="7" marL="3657600" rtl="0" algn="l">
              <a:lnSpc>
                <a:spcPct val="115000"/>
              </a:lnSpc>
              <a:spcBef>
                <a:spcPts val="0"/>
              </a:spcBef>
              <a:spcAft>
                <a:spcPts val="0"/>
              </a:spcAft>
              <a:buSzPts val="1800"/>
              <a:buChar char="○"/>
              <a:defRPr sz="1800"/>
            </a:lvl8pPr>
            <a:lvl9pPr indent="-342900" lvl="8" marL="4114800" rtl="0" algn="l">
              <a:lnSpc>
                <a:spcPct val="115000"/>
              </a:lnSpc>
              <a:spcBef>
                <a:spcPts val="0"/>
              </a:spcBef>
              <a:spcAft>
                <a:spcPts val="0"/>
              </a:spcAft>
              <a:buSzPts val="1800"/>
              <a:buChar char="■"/>
              <a:defRPr sz="1800"/>
            </a:lvl9pPr>
          </a:lstStyle>
          <a:p/>
        </p:txBody>
      </p:sp>
      <p:sp>
        <p:nvSpPr>
          <p:cNvPr id="194" name="Google Shape;194;g279d29d5469_0_50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rtl="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9" name="Google Shape;2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95" name="Shape 195"/>
        <p:cNvGrpSpPr/>
        <p:nvPr/>
      </p:nvGrpSpPr>
      <p:grpSpPr>
        <a:xfrm>
          <a:off x="0" y="0"/>
          <a:ext cx="0" cy="0"/>
          <a:chOff x="0" y="0"/>
          <a:chExt cx="0" cy="0"/>
        </a:xfrm>
      </p:grpSpPr>
      <p:sp>
        <p:nvSpPr>
          <p:cNvPr id="196" name="Google Shape;196;g279d29d5469_0_509"/>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rtl="0" algn="l">
              <a:lnSpc>
                <a:spcPct val="100000"/>
              </a:lnSpc>
              <a:spcBef>
                <a:spcPts val="0"/>
              </a:spcBef>
              <a:spcAft>
                <a:spcPts val="0"/>
              </a:spcAft>
              <a:buClr>
                <a:srgbClr val="490F52"/>
              </a:buClr>
              <a:buSzPts val="1800"/>
              <a:buFont typeface="Open Sans ExtraBold"/>
              <a:buNone/>
              <a:defRPr b="1" sz="1800">
                <a:solidFill>
                  <a:srgbClr val="490F52"/>
                </a:solidFill>
                <a:latin typeface="Open Sans ExtraBold"/>
                <a:ea typeface="Open Sans ExtraBold"/>
                <a:cs typeface="Open Sans ExtraBold"/>
                <a:sym typeface="Open Sans ExtraBold"/>
              </a:defRPr>
            </a:lvl1pPr>
          </a:lstStyle>
          <a:p/>
        </p:txBody>
      </p:sp>
      <p:sp>
        <p:nvSpPr>
          <p:cNvPr id="197" name="Google Shape;197;g279d29d5469_0_50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1">
  <p:cSld name="CAPTION_ONLY_2">
    <p:spTree>
      <p:nvGrpSpPr>
        <p:cNvPr id="198" name="Shape 198"/>
        <p:cNvGrpSpPr/>
        <p:nvPr/>
      </p:nvGrpSpPr>
      <p:grpSpPr>
        <a:xfrm>
          <a:off x="0" y="0"/>
          <a:ext cx="0" cy="0"/>
          <a:chOff x="0" y="0"/>
          <a:chExt cx="0" cy="0"/>
        </a:xfrm>
      </p:grpSpPr>
      <p:sp>
        <p:nvSpPr>
          <p:cNvPr id="199" name="Google Shape;199;g279d29d5469_0_512"/>
          <p:cNvSpPr txBox="1"/>
          <p:nvPr>
            <p:ph idx="1" type="body"/>
          </p:nvPr>
        </p:nvSpPr>
        <p:spPr>
          <a:xfrm>
            <a:off x="319500" y="4233725"/>
            <a:ext cx="5998800" cy="598800"/>
          </a:xfrm>
          <a:prstGeom prst="rect">
            <a:avLst/>
          </a:prstGeom>
          <a:noFill/>
          <a:ln>
            <a:noFill/>
          </a:ln>
        </p:spPr>
        <p:txBody>
          <a:bodyPr anchorCtr="0" anchor="ctr" bIns="91425" lIns="91425" spcFirstLastPara="1" rIns="91425" wrap="square" tIns="91425">
            <a:normAutofit/>
          </a:bodyPr>
          <a:lstStyle>
            <a:lvl1pPr indent="-228600" lvl="0" marL="457200" rtl="0" algn="l">
              <a:lnSpc>
                <a:spcPct val="100000"/>
              </a:lnSpc>
              <a:spcBef>
                <a:spcPts val="0"/>
              </a:spcBef>
              <a:spcAft>
                <a:spcPts val="0"/>
              </a:spcAft>
              <a:buClr>
                <a:srgbClr val="23A595"/>
              </a:buClr>
              <a:buSzPts val="1800"/>
              <a:buFont typeface="Open Sans ExtraBold"/>
              <a:buNone/>
              <a:defRPr b="1" sz="1800">
                <a:solidFill>
                  <a:srgbClr val="23A595"/>
                </a:solidFill>
                <a:latin typeface="Open Sans ExtraBold"/>
                <a:ea typeface="Open Sans ExtraBold"/>
                <a:cs typeface="Open Sans ExtraBold"/>
                <a:sym typeface="Open Sans ExtraBold"/>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
        <p:nvSpPr>
          <p:cNvPr id="200" name="Google Shape;200;g279d29d5469_0_5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201" name="Shape 201"/>
        <p:cNvGrpSpPr/>
        <p:nvPr/>
      </p:nvGrpSpPr>
      <p:grpSpPr>
        <a:xfrm>
          <a:off x="0" y="0"/>
          <a:ext cx="0" cy="0"/>
          <a:chOff x="0" y="0"/>
          <a:chExt cx="0" cy="0"/>
        </a:xfrm>
      </p:grpSpPr>
      <p:sp>
        <p:nvSpPr>
          <p:cNvPr id="202" name="Google Shape;202;g279d29d5469_0_515"/>
          <p:cNvSpPr txBox="1"/>
          <p:nvPr>
            <p:ph hasCustomPrompt="1" type="title"/>
          </p:nvPr>
        </p:nvSpPr>
        <p:spPr>
          <a:xfrm>
            <a:off x="374500" y="225900"/>
            <a:ext cx="8520600" cy="1980000"/>
          </a:xfrm>
          <a:prstGeom prst="rect">
            <a:avLst/>
          </a:prstGeom>
          <a:noFill/>
          <a:ln>
            <a:noFill/>
          </a:ln>
        </p:spPr>
        <p:txBody>
          <a:bodyPr anchorCtr="0" anchor="ctr" bIns="91425" lIns="91425" spcFirstLastPara="1" rIns="91425" wrap="square" tIns="91425">
            <a:normAutofit/>
          </a:bodyPr>
          <a:lstStyle>
            <a:lvl1pPr lvl="0" rtl="0" algn="ctr">
              <a:lnSpc>
                <a:spcPct val="100000"/>
              </a:lnSpc>
              <a:spcBef>
                <a:spcPts val="0"/>
              </a:spcBef>
              <a:spcAft>
                <a:spcPts val="0"/>
              </a:spcAft>
              <a:buClr>
                <a:srgbClr val="23A595"/>
              </a:buClr>
              <a:buSzPts val="11000"/>
              <a:buNone/>
              <a:defRPr sz="11000">
                <a:solidFill>
                  <a:srgbClr val="23A595"/>
                </a:solidFill>
              </a:defRPr>
            </a:lvl1pPr>
            <a:lvl2pPr lvl="1" rtl="0" algn="ctr">
              <a:lnSpc>
                <a:spcPct val="100000"/>
              </a:lnSpc>
              <a:spcBef>
                <a:spcPts val="0"/>
              </a:spcBef>
              <a:spcAft>
                <a:spcPts val="0"/>
              </a:spcAft>
              <a:buClr>
                <a:schemeClr val="dk1"/>
              </a:buClr>
              <a:buSzPts val="11000"/>
              <a:buNone/>
              <a:defRPr sz="11000">
                <a:solidFill>
                  <a:schemeClr val="dk1"/>
                </a:solidFill>
              </a:defRPr>
            </a:lvl2pPr>
            <a:lvl3pPr lvl="2" rtl="0" algn="ctr">
              <a:lnSpc>
                <a:spcPct val="100000"/>
              </a:lnSpc>
              <a:spcBef>
                <a:spcPts val="0"/>
              </a:spcBef>
              <a:spcAft>
                <a:spcPts val="0"/>
              </a:spcAft>
              <a:buClr>
                <a:schemeClr val="dk1"/>
              </a:buClr>
              <a:buSzPts val="11000"/>
              <a:buNone/>
              <a:defRPr sz="11000">
                <a:solidFill>
                  <a:schemeClr val="dk1"/>
                </a:solidFill>
              </a:defRPr>
            </a:lvl3pPr>
            <a:lvl4pPr lvl="3" rtl="0" algn="ctr">
              <a:lnSpc>
                <a:spcPct val="100000"/>
              </a:lnSpc>
              <a:spcBef>
                <a:spcPts val="0"/>
              </a:spcBef>
              <a:spcAft>
                <a:spcPts val="0"/>
              </a:spcAft>
              <a:buClr>
                <a:schemeClr val="dk1"/>
              </a:buClr>
              <a:buSzPts val="11000"/>
              <a:buNone/>
              <a:defRPr sz="11000">
                <a:solidFill>
                  <a:schemeClr val="dk1"/>
                </a:solidFill>
              </a:defRPr>
            </a:lvl4pPr>
            <a:lvl5pPr lvl="4" rtl="0" algn="ctr">
              <a:lnSpc>
                <a:spcPct val="100000"/>
              </a:lnSpc>
              <a:spcBef>
                <a:spcPts val="0"/>
              </a:spcBef>
              <a:spcAft>
                <a:spcPts val="0"/>
              </a:spcAft>
              <a:buClr>
                <a:schemeClr val="dk1"/>
              </a:buClr>
              <a:buSzPts val="11000"/>
              <a:buNone/>
              <a:defRPr sz="11000">
                <a:solidFill>
                  <a:schemeClr val="dk1"/>
                </a:solidFill>
              </a:defRPr>
            </a:lvl5pPr>
            <a:lvl6pPr lvl="5" rtl="0" algn="ctr">
              <a:lnSpc>
                <a:spcPct val="100000"/>
              </a:lnSpc>
              <a:spcBef>
                <a:spcPts val="0"/>
              </a:spcBef>
              <a:spcAft>
                <a:spcPts val="0"/>
              </a:spcAft>
              <a:buClr>
                <a:schemeClr val="dk1"/>
              </a:buClr>
              <a:buSzPts val="11000"/>
              <a:buNone/>
              <a:defRPr sz="11000">
                <a:solidFill>
                  <a:schemeClr val="dk1"/>
                </a:solidFill>
              </a:defRPr>
            </a:lvl6pPr>
            <a:lvl7pPr lvl="6" rtl="0" algn="ctr">
              <a:lnSpc>
                <a:spcPct val="100000"/>
              </a:lnSpc>
              <a:spcBef>
                <a:spcPts val="0"/>
              </a:spcBef>
              <a:spcAft>
                <a:spcPts val="0"/>
              </a:spcAft>
              <a:buClr>
                <a:schemeClr val="dk1"/>
              </a:buClr>
              <a:buSzPts val="11000"/>
              <a:buNone/>
              <a:defRPr sz="11000">
                <a:solidFill>
                  <a:schemeClr val="dk1"/>
                </a:solidFill>
              </a:defRPr>
            </a:lvl7pPr>
            <a:lvl8pPr lvl="7" rtl="0" algn="ctr">
              <a:lnSpc>
                <a:spcPct val="100000"/>
              </a:lnSpc>
              <a:spcBef>
                <a:spcPts val="0"/>
              </a:spcBef>
              <a:spcAft>
                <a:spcPts val="0"/>
              </a:spcAft>
              <a:buClr>
                <a:schemeClr val="dk1"/>
              </a:buClr>
              <a:buSzPts val="11000"/>
              <a:buNone/>
              <a:defRPr sz="11000">
                <a:solidFill>
                  <a:schemeClr val="dk1"/>
                </a:solidFill>
              </a:defRPr>
            </a:lvl8pPr>
            <a:lvl9pPr lvl="8" rtl="0" algn="ctr">
              <a:lnSpc>
                <a:spcPct val="100000"/>
              </a:lnSpc>
              <a:spcBef>
                <a:spcPts val="0"/>
              </a:spcBef>
              <a:spcAft>
                <a:spcPts val="0"/>
              </a:spcAft>
              <a:buClr>
                <a:schemeClr val="dk1"/>
              </a:buClr>
              <a:buSzPts val="11000"/>
              <a:buNone/>
              <a:defRPr sz="11000">
                <a:solidFill>
                  <a:schemeClr val="dk1"/>
                </a:solidFill>
              </a:defRPr>
            </a:lvl9pPr>
          </a:lstStyle>
          <a:p>
            <a:r>
              <a:t>xx%</a:t>
            </a:r>
          </a:p>
        </p:txBody>
      </p:sp>
      <p:sp>
        <p:nvSpPr>
          <p:cNvPr id="203" name="Google Shape;203;g279d29d5469_0_5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
        <p:nvSpPr>
          <p:cNvPr id="204" name="Google Shape;204;g279d29d5469_0_515"/>
          <p:cNvSpPr txBox="1"/>
          <p:nvPr>
            <p:ph idx="1" type="body"/>
          </p:nvPr>
        </p:nvSpPr>
        <p:spPr>
          <a:xfrm>
            <a:off x="160975" y="1892825"/>
            <a:ext cx="7450800" cy="3078000"/>
          </a:xfrm>
          <a:prstGeom prst="rect">
            <a:avLst/>
          </a:prstGeom>
          <a:noFill/>
          <a:ln>
            <a:noFill/>
          </a:ln>
        </p:spPr>
        <p:txBody>
          <a:bodyPr anchorCtr="0" anchor="t" bIns="91425" lIns="91425" spcFirstLastPara="1" rIns="91425" wrap="square" tIns="91425">
            <a:normAutofit/>
          </a:bodyPr>
          <a:lstStyle>
            <a:lvl1pPr indent="-330200" lvl="0" marL="457200" rtl="0" algn="l">
              <a:lnSpc>
                <a:spcPct val="115000"/>
              </a:lnSpc>
              <a:spcBef>
                <a:spcPts val="0"/>
              </a:spcBef>
              <a:spcAft>
                <a:spcPts val="0"/>
              </a:spcAft>
              <a:buSzPts val="1600"/>
              <a:buChar char="●"/>
              <a:defRPr/>
            </a:lvl1pPr>
            <a:lvl2pPr indent="-330200" lvl="1" marL="914400" rtl="0" algn="l">
              <a:lnSpc>
                <a:spcPct val="115000"/>
              </a:lnSpc>
              <a:spcBef>
                <a:spcPts val="0"/>
              </a:spcBef>
              <a:spcAft>
                <a:spcPts val="0"/>
              </a:spcAft>
              <a:buSzPts val="1600"/>
              <a:buChar char="○"/>
              <a:defRPr/>
            </a:lvl2pPr>
            <a:lvl3pPr indent="-330200" lvl="2" marL="1371600" rtl="0" algn="l">
              <a:lnSpc>
                <a:spcPct val="115000"/>
              </a:lnSpc>
              <a:spcBef>
                <a:spcPts val="0"/>
              </a:spcBef>
              <a:spcAft>
                <a:spcPts val="0"/>
              </a:spcAft>
              <a:buSzPts val="1600"/>
              <a:buChar char="■"/>
              <a:defRPr/>
            </a:lvl3pPr>
            <a:lvl4pPr indent="-330200" lvl="3" marL="1828800" rtl="0" algn="l">
              <a:lnSpc>
                <a:spcPct val="115000"/>
              </a:lnSpc>
              <a:spcBef>
                <a:spcPts val="0"/>
              </a:spcBef>
              <a:spcAft>
                <a:spcPts val="0"/>
              </a:spcAft>
              <a:buSzPts val="1600"/>
              <a:buChar char="●"/>
              <a:defRPr/>
            </a:lvl4pPr>
            <a:lvl5pPr indent="-330200" lvl="4" marL="2286000" rtl="0" algn="l">
              <a:lnSpc>
                <a:spcPct val="115000"/>
              </a:lnSpc>
              <a:spcBef>
                <a:spcPts val="0"/>
              </a:spcBef>
              <a:spcAft>
                <a:spcPts val="0"/>
              </a:spcAft>
              <a:buSzPts val="1600"/>
              <a:buChar char="○"/>
              <a:defRPr/>
            </a:lvl5pPr>
            <a:lvl6pPr indent="-330200" lvl="5" marL="2743200" rtl="0" algn="l">
              <a:lnSpc>
                <a:spcPct val="115000"/>
              </a:lnSpc>
              <a:spcBef>
                <a:spcPts val="0"/>
              </a:spcBef>
              <a:spcAft>
                <a:spcPts val="0"/>
              </a:spcAft>
              <a:buSzPts val="1600"/>
              <a:buChar char="■"/>
              <a:defRPr/>
            </a:lvl6pPr>
            <a:lvl7pPr indent="-330200" lvl="6" marL="3200400" rtl="0" algn="l">
              <a:lnSpc>
                <a:spcPct val="115000"/>
              </a:lnSpc>
              <a:spcBef>
                <a:spcPts val="0"/>
              </a:spcBef>
              <a:spcAft>
                <a:spcPts val="0"/>
              </a:spcAft>
              <a:buSzPts val="1600"/>
              <a:buChar char="●"/>
              <a:defRPr/>
            </a:lvl7pPr>
            <a:lvl8pPr indent="-330200" lvl="7" marL="3657600" rtl="0" algn="l">
              <a:lnSpc>
                <a:spcPct val="115000"/>
              </a:lnSpc>
              <a:spcBef>
                <a:spcPts val="0"/>
              </a:spcBef>
              <a:spcAft>
                <a:spcPts val="0"/>
              </a:spcAft>
              <a:buSzPts val="1600"/>
              <a:buChar char="○"/>
              <a:defRPr/>
            </a:lvl8pPr>
            <a:lvl9pPr indent="-330200" lvl="8" marL="4114800" rtl="0" algn="l">
              <a:lnSpc>
                <a:spcPct val="115000"/>
              </a:lnSpc>
              <a:spcBef>
                <a:spcPts val="0"/>
              </a:spcBef>
              <a:spcAft>
                <a:spcPts val="0"/>
              </a:spcAft>
              <a:buSzPts val="1600"/>
              <a:buChar char="■"/>
              <a:defRPr/>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05" name="Shape 205"/>
        <p:cNvGrpSpPr/>
        <p:nvPr/>
      </p:nvGrpSpPr>
      <p:grpSpPr>
        <a:xfrm>
          <a:off x="0" y="0"/>
          <a:ext cx="0" cy="0"/>
          <a:chOff x="0" y="0"/>
          <a:chExt cx="0" cy="0"/>
        </a:xfrm>
      </p:grpSpPr>
      <p:pic>
        <p:nvPicPr>
          <p:cNvPr id="206" name="Google Shape;206;g279d29d5469_0_519"/>
          <p:cNvPicPr preferRelativeResize="0"/>
          <p:nvPr/>
        </p:nvPicPr>
        <p:blipFill rotWithShape="1">
          <a:blip r:embed="rId2">
            <a:alphaModFix/>
          </a:blip>
          <a:srcRect b="0" l="0" r="0" t="0"/>
          <a:stretch/>
        </p:blipFill>
        <p:spPr>
          <a:xfrm>
            <a:off x="3193884" y="4200724"/>
            <a:ext cx="2906926" cy="7281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A 1 1">
  <p:cSld name="SECTION_TITLE_AND_DESCRIPTION_2_1">
    <p:spTree>
      <p:nvGrpSpPr>
        <p:cNvPr id="30" name="Shape 30"/>
        <p:cNvGrpSpPr/>
        <p:nvPr/>
      </p:nvGrpSpPr>
      <p:grpSpPr>
        <a:xfrm>
          <a:off x="0" y="0"/>
          <a:ext cx="0" cy="0"/>
          <a:chOff x="0" y="0"/>
          <a:chExt cx="0" cy="0"/>
        </a:xfrm>
      </p:grpSpPr>
      <p:sp>
        <p:nvSpPr>
          <p:cNvPr id="31" name="Google Shape;31;p9"/>
          <p:cNvSpPr/>
          <p:nvPr/>
        </p:nvSpPr>
        <p:spPr>
          <a:xfrm>
            <a:off x="0" y="0"/>
            <a:ext cx="4572000" cy="5143500"/>
          </a:xfrm>
          <a:prstGeom prst="rect">
            <a:avLst/>
          </a:prstGeom>
          <a:solidFill>
            <a:srgbClr val="23A595"/>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2" name="Google Shape;32;p9"/>
          <p:cNvCxnSpPr/>
          <p:nvPr/>
        </p:nvCxnSpPr>
        <p:spPr>
          <a:xfrm>
            <a:off x="457675" y="4495400"/>
            <a:ext cx="468300" cy="0"/>
          </a:xfrm>
          <a:prstGeom prst="straightConnector1">
            <a:avLst/>
          </a:prstGeom>
          <a:noFill/>
          <a:ln cap="flat" cmpd="sng" w="28575">
            <a:solidFill>
              <a:schemeClr val="lt1"/>
            </a:solidFill>
            <a:prstDash val="solid"/>
            <a:round/>
            <a:headEnd len="sm" w="sm" type="none"/>
            <a:tailEnd len="sm" w="sm" type="none"/>
          </a:ln>
        </p:spPr>
      </p:cxnSp>
      <p:sp>
        <p:nvSpPr>
          <p:cNvPr id="33" name="Google Shape;33;p9"/>
          <p:cNvSpPr txBox="1"/>
          <p:nvPr>
            <p:ph type="title"/>
          </p:nvPr>
        </p:nvSpPr>
        <p:spPr>
          <a:xfrm>
            <a:off x="367500" y="552650"/>
            <a:ext cx="3837000" cy="1909200"/>
          </a:xfrm>
          <a:prstGeom prst="rect">
            <a:avLst/>
          </a:prstGeom>
          <a:noFill/>
          <a:ln>
            <a:noFill/>
          </a:ln>
        </p:spPr>
        <p:txBody>
          <a:bodyPr anchorCtr="0" anchor="b" bIns="91425" lIns="91425" spcFirstLastPara="1" rIns="91425" wrap="square" tIns="91425">
            <a:spAutoFit/>
          </a:bodyPr>
          <a:lstStyle>
            <a:lvl1pPr lvl="0" algn="ctr">
              <a:lnSpc>
                <a:spcPct val="100000"/>
              </a:lnSpc>
              <a:spcBef>
                <a:spcPts val="0"/>
              </a:spcBef>
              <a:spcAft>
                <a:spcPts val="0"/>
              </a:spcAft>
              <a:buClr>
                <a:schemeClr val="lt1"/>
              </a:buClr>
              <a:buSzPts val="3800"/>
              <a:buNone/>
              <a:defRPr sz="3800">
                <a:solidFill>
                  <a:schemeClr val="lt1"/>
                </a:solidFill>
              </a:defRPr>
            </a:lvl1pPr>
            <a:lvl2pPr lvl="1" algn="ctr">
              <a:lnSpc>
                <a:spcPct val="100000"/>
              </a:lnSpc>
              <a:spcBef>
                <a:spcPts val="0"/>
              </a:spcBef>
              <a:spcAft>
                <a:spcPts val="0"/>
              </a:spcAft>
              <a:buClr>
                <a:schemeClr val="lt1"/>
              </a:buClr>
              <a:buSzPts val="3800"/>
              <a:buNone/>
              <a:defRPr sz="3800">
                <a:solidFill>
                  <a:schemeClr val="lt1"/>
                </a:solidFill>
              </a:defRPr>
            </a:lvl2pPr>
            <a:lvl3pPr lvl="2" algn="ctr">
              <a:lnSpc>
                <a:spcPct val="100000"/>
              </a:lnSpc>
              <a:spcBef>
                <a:spcPts val="0"/>
              </a:spcBef>
              <a:spcAft>
                <a:spcPts val="0"/>
              </a:spcAft>
              <a:buClr>
                <a:schemeClr val="lt1"/>
              </a:buClr>
              <a:buSzPts val="3800"/>
              <a:buNone/>
              <a:defRPr sz="3800">
                <a:solidFill>
                  <a:schemeClr val="lt1"/>
                </a:solidFill>
              </a:defRPr>
            </a:lvl3pPr>
            <a:lvl4pPr lvl="3" algn="ctr">
              <a:lnSpc>
                <a:spcPct val="100000"/>
              </a:lnSpc>
              <a:spcBef>
                <a:spcPts val="0"/>
              </a:spcBef>
              <a:spcAft>
                <a:spcPts val="0"/>
              </a:spcAft>
              <a:buClr>
                <a:schemeClr val="lt1"/>
              </a:buClr>
              <a:buSzPts val="3800"/>
              <a:buNone/>
              <a:defRPr sz="3800">
                <a:solidFill>
                  <a:schemeClr val="lt1"/>
                </a:solidFill>
              </a:defRPr>
            </a:lvl4pPr>
            <a:lvl5pPr lvl="4" algn="ctr">
              <a:lnSpc>
                <a:spcPct val="100000"/>
              </a:lnSpc>
              <a:spcBef>
                <a:spcPts val="0"/>
              </a:spcBef>
              <a:spcAft>
                <a:spcPts val="0"/>
              </a:spcAft>
              <a:buClr>
                <a:schemeClr val="lt1"/>
              </a:buClr>
              <a:buSzPts val="3800"/>
              <a:buNone/>
              <a:defRPr sz="3800">
                <a:solidFill>
                  <a:schemeClr val="lt1"/>
                </a:solidFill>
              </a:defRPr>
            </a:lvl5pPr>
            <a:lvl6pPr lvl="5" algn="ctr">
              <a:lnSpc>
                <a:spcPct val="100000"/>
              </a:lnSpc>
              <a:spcBef>
                <a:spcPts val="0"/>
              </a:spcBef>
              <a:spcAft>
                <a:spcPts val="0"/>
              </a:spcAft>
              <a:buClr>
                <a:schemeClr val="lt1"/>
              </a:buClr>
              <a:buSzPts val="3800"/>
              <a:buNone/>
              <a:defRPr sz="3800">
                <a:solidFill>
                  <a:schemeClr val="lt1"/>
                </a:solidFill>
              </a:defRPr>
            </a:lvl6pPr>
            <a:lvl7pPr lvl="6" algn="ctr">
              <a:lnSpc>
                <a:spcPct val="100000"/>
              </a:lnSpc>
              <a:spcBef>
                <a:spcPts val="0"/>
              </a:spcBef>
              <a:spcAft>
                <a:spcPts val="0"/>
              </a:spcAft>
              <a:buClr>
                <a:schemeClr val="lt1"/>
              </a:buClr>
              <a:buSzPts val="3800"/>
              <a:buNone/>
              <a:defRPr sz="3800">
                <a:solidFill>
                  <a:schemeClr val="lt1"/>
                </a:solidFill>
              </a:defRPr>
            </a:lvl7pPr>
            <a:lvl8pPr lvl="7" algn="ctr">
              <a:lnSpc>
                <a:spcPct val="100000"/>
              </a:lnSpc>
              <a:spcBef>
                <a:spcPts val="0"/>
              </a:spcBef>
              <a:spcAft>
                <a:spcPts val="0"/>
              </a:spcAft>
              <a:buClr>
                <a:schemeClr val="lt1"/>
              </a:buClr>
              <a:buSzPts val="3800"/>
              <a:buNone/>
              <a:defRPr sz="3800">
                <a:solidFill>
                  <a:schemeClr val="lt1"/>
                </a:solidFill>
              </a:defRPr>
            </a:lvl8pPr>
            <a:lvl9pPr lvl="8" algn="ctr">
              <a:lnSpc>
                <a:spcPct val="100000"/>
              </a:lnSpc>
              <a:spcBef>
                <a:spcPts val="0"/>
              </a:spcBef>
              <a:spcAft>
                <a:spcPts val="0"/>
              </a:spcAft>
              <a:buClr>
                <a:schemeClr val="lt1"/>
              </a:buClr>
              <a:buSzPts val="3800"/>
              <a:buNone/>
              <a:defRPr sz="3800">
                <a:solidFill>
                  <a:schemeClr val="lt1"/>
                </a:solidFill>
              </a:defRPr>
            </a:lvl9pPr>
          </a:lstStyle>
          <a:p/>
        </p:txBody>
      </p:sp>
      <p:sp>
        <p:nvSpPr>
          <p:cNvPr id="34" name="Google Shape;34;p9"/>
          <p:cNvSpPr txBox="1"/>
          <p:nvPr>
            <p:ph idx="1" type="body"/>
          </p:nvPr>
        </p:nvSpPr>
        <p:spPr>
          <a:xfrm>
            <a:off x="495415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sz="1800"/>
            </a:lvl1pPr>
            <a:lvl2pPr indent="-342900" lvl="1" marL="914400" algn="l">
              <a:lnSpc>
                <a:spcPct val="115000"/>
              </a:lnSpc>
              <a:spcBef>
                <a:spcPts val="0"/>
              </a:spcBef>
              <a:spcAft>
                <a:spcPts val="0"/>
              </a:spcAft>
              <a:buSzPts val="1800"/>
              <a:buChar char="○"/>
              <a:defRPr sz="1800"/>
            </a:lvl2pPr>
            <a:lvl3pPr indent="-342900" lvl="2" marL="1371600" algn="l">
              <a:lnSpc>
                <a:spcPct val="115000"/>
              </a:lnSpc>
              <a:spcBef>
                <a:spcPts val="0"/>
              </a:spcBef>
              <a:spcAft>
                <a:spcPts val="0"/>
              </a:spcAft>
              <a:buSzPts val="1800"/>
              <a:buChar char="■"/>
              <a:defRPr sz="1800"/>
            </a:lvl3pPr>
            <a:lvl4pPr indent="-342900" lvl="3" marL="1828800" algn="l">
              <a:lnSpc>
                <a:spcPct val="115000"/>
              </a:lnSpc>
              <a:spcBef>
                <a:spcPts val="0"/>
              </a:spcBef>
              <a:spcAft>
                <a:spcPts val="0"/>
              </a:spcAft>
              <a:buSzPts val="1800"/>
              <a:buChar char="●"/>
              <a:defRPr sz="1800"/>
            </a:lvl4pPr>
            <a:lvl5pPr indent="-342900" lvl="4" marL="2286000" algn="l">
              <a:lnSpc>
                <a:spcPct val="115000"/>
              </a:lnSpc>
              <a:spcBef>
                <a:spcPts val="0"/>
              </a:spcBef>
              <a:spcAft>
                <a:spcPts val="0"/>
              </a:spcAft>
              <a:buSzPts val="1800"/>
              <a:buChar char="○"/>
              <a:defRPr sz="1800"/>
            </a:lvl5pPr>
            <a:lvl6pPr indent="-355600" lvl="5" marL="2743200" algn="l">
              <a:lnSpc>
                <a:spcPct val="115000"/>
              </a:lnSpc>
              <a:spcBef>
                <a:spcPts val="0"/>
              </a:spcBef>
              <a:spcAft>
                <a:spcPts val="0"/>
              </a:spcAft>
              <a:buSzPts val="2000"/>
              <a:buChar char="■"/>
              <a:defRPr sz="1800"/>
            </a:lvl6pPr>
            <a:lvl7pPr indent="-342900" lvl="6" marL="3200400" algn="l">
              <a:lnSpc>
                <a:spcPct val="115000"/>
              </a:lnSpc>
              <a:spcBef>
                <a:spcPts val="0"/>
              </a:spcBef>
              <a:spcAft>
                <a:spcPts val="0"/>
              </a:spcAft>
              <a:buSzPts val="1800"/>
              <a:buChar char="●"/>
              <a:defRPr sz="1800"/>
            </a:lvl7pPr>
            <a:lvl8pPr indent="-342900" lvl="7" marL="3657600" algn="l">
              <a:lnSpc>
                <a:spcPct val="115000"/>
              </a:lnSpc>
              <a:spcBef>
                <a:spcPts val="0"/>
              </a:spcBef>
              <a:spcAft>
                <a:spcPts val="0"/>
              </a:spcAft>
              <a:buSzPts val="1800"/>
              <a:buChar char="○"/>
              <a:defRPr sz="1800"/>
            </a:lvl8pPr>
            <a:lvl9pPr indent="-342900" lvl="8" marL="4114800" algn="l">
              <a:lnSpc>
                <a:spcPct val="115000"/>
              </a:lnSpc>
              <a:spcBef>
                <a:spcPts val="0"/>
              </a:spcBef>
              <a:spcAft>
                <a:spcPts val="0"/>
              </a:spcAft>
              <a:buSzPts val="1800"/>
              <a:buChar char="■"/>
              <a:defRPr sz="18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A" type="title">
  <p:cSld name="TITLE">
    <p:spTree>
      <p:nvGrpSpPr>
        <p:cNvPr id="35" name="Shape 35"/>
        <p:cNvGrpSpPr/>
        <p:nvPr/>
      </p:nvGrpSpPr>
      <p:grpSpPr>
        <a:xfrm>
          <a:off x="0" y="0"/>
          <a:ext cx="0" cy="0"/>
          <a:chOff x="0" y="0"/>
          <a:chExt cx="0" cy="0"/>
        </a:xfrm>
      </p:grpSpPr>
      <p:cxnSp>
        <p:nvCxnSpPr>
          <p:cNvPr id="36" name="Google Shape;36;p12"/>
          <p:cNvCxnSpPr/>
          <p:nvPr/>
        </p:nvCxnSpPr>
        <p:spPr>
          <a:xfrm>
            <a:off x="4278300" y="2751163"/>
            <a:ext cx="587400" cy="0"/>
          </a:xfrm>
          <a:prstGeom prst="straightConnector1">
            <a:avLst/>
          </a:prstGeom>
          <a:noFill/>
          <a:ln cap="flat" cmpd="sng" w="76200">
            <a:solidFill>
              <a:srgbClr val="23A595"/>
            </a:solidFill>
            <a:prstDash val="solid"/>
            <a:round/>
            <a:headEnd len="sm" w="sm" type="none"/>
            <a:tailEnd len="sm" w="sm" type="none"/>
          </a:ln>
        </p:spPr>
      </p:cxnSp>
      <p:sp>
        <p:nvSpPr>
          <p:cNvPr id="37" name="Google Shape;37;p12"/>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490F52"/>
              </a:buClr>
              <a:buSzPts val="5400"/>
              <a:buFont typeface="Open Sans ExtraBold"/>
              <a:buNone/>
              <a:defRPr b="1" sz="5400">
                <a:solidFill>
                  <a:srgbClr val="490F52"/>
                </a:solidFill>
                <a:latin typeface="Open Sans ExtraBold"/>
                <a:ea typeface="Open Sans ExtraBold"/>
                <a:cs typeface="Open Sans ExtraBold"/>
                <a:sym typeface="Open Sans ExtraBold"/>
              </a:defRPr>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38" name="Google Shape;38;p12"/>
          <p:cNvSpPr txBox="1"/>
          <p:nvPr>
            <p:ph idx="1" type="subTitle"/>
          </p:nvPr>
        </p:nvSpPr>
        <p:spPr>
          <a:xfrm>
            <a:off x="311700" y="3165823"/>
            <a:ext cx="8520600" cy="733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39" name="Google Shape;3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40" name="Google Shape;40;p12"/>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C">
  <p:cSld name="TITLE_1_1">
    <p:spTree>
      <p:nvGrpSpPr>
        <p:cNvPr id="41" name="Shape 41"/>
        <p:cNvGrpSpPr/>
        <p:nvPr/>
      </p:nvGrpSpPr>
      <p:grpSpPr>
        <a:xfrm>
          <a:off x="0" y="0"/>
          <a:ext cx="0" cy="0"/>
          <a:chOff x="0" y="0"/>
          <a:chExt cx="0" cy="0"/>
        </a:xfrm>
      </p:grpSpPr>
      <p:sp>
        <p:nvSpPr>
          <p:cNvPr id="42" name="Google Shape;42;p13"/>
          <p:cNvSpPr/>
          <p:nvPr/>
        </p:nvSpPr>
        <p:spPr>
          <a:xfrm>
            <a:off x="-25125" y="-25125"/>
            <a:ext cx="9169200" cy="3064800"/>
          </a:xfrm>
          <a:prstGeom prst="rect">
            <a:avLst/>
          </a:prstGeom>
          <a:solidFill>
            <a:srgbClr val="23A595"/>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cxnSp>
        <p:nvCxnSpPr>
          <p:cNvPr id="43" name="Google Shape;43;p13"/>
          <p:cNvCxnSpPr/>
          <p:nvPr/>
        </p:nvCxnSpPr>
        <p:spPr>
          <a:xfrm>
            <a:off x="4278300" y="2751163"/>
            <a:ext cx="587400" cy="0"/>
          </a:xfrm>
          <a:prstGeom prst="straightConnector1">
            <a:avLst/>
          </a:prstGeom>
          <a:noFill/>
          <a:ln cap="flat" cmpd="sng" w="76200">
            <a:solidFill>
              <a:srgbClr val="490F52"/>
            </a:solidFill>
            <a:prstDash val="solid"/>
            <a:round/>
            <a:headEnd len="sm" w="sm" type="none"/>
            <a:tailEnd len="sm" w="sm" type="none"/>
          </a:ln>
        </p:spPr>
      </p:cxnSp>
      <p:sp>
        <p:nvSpPr>
          <p:cNvPr id="44" name="Google Shape;44;p13"/>
          <p:cNvSpPr txBox="1"/>
          <p:nvPr>
            <p:ph type="ctrTitle"/>
          </p:nvPr>
        </p:nvSpPr>
        <p:spPr>
          <a:xfrm>
            <a:off x="311700" y="595975"/>
            <a:ext cx="8520600" cy="19578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rgbClr val="FFFFFF"/>
              </a:buClr>
              <a:buSzPts val="5400"/>
              <a:buFont typeface="Open Sans ExtraBold"/>
              <a:buNone/>
              <a:defRPr b="1" sz="5400">
                <a:solidFill>
                  <a:srgbClr val="FFFFFF"/>
                </a:solidFill>
                <a:latin typeface="Open Sans ExtraBold"/>
                <a:ea typeface="Open Sans ExtraBold"/>
                <a:cs typeface="Open Sans ExtraBold"/>
                <a:sym typeface="Open Sans ExtraBold"/>
              </a:defRPr>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45" name="Google Shape;45;p13"/>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46" name="Google Shape;46;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pic>
        <p:nvPicPr>
          <p:cNvPr id="47" name="Google Shape;47;p13"/>
          <p:cNvPicPr preferRelativeResize="0"/>
          <p:nvPr/>
        </p:nvPicPr>
        <p:blipFill rotWithShape="1">
          <a:blip r:embed="rId2">
            <a:alphaModFix/>
          </a:blip>
          <a:srcRect b="0" l="0" r="0" t="0"/>
          <a:stretch/>
        </p:blipFill>
        <p:spPr>
          <a:xfrm>
            <a:off x="113050" y="4511376"/>
            <a:ext cx="2177562" cy="54545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A">
  <p:cSld name="MAIN_POINT">
    <p:bg>
      <p:bgPr>
        <a:solidFill>
          <a:srgbClr val="490F52"/>
        </a:solidFill>
      </p:bgPr>
    </p:bg>
    <p:spTree>
      <p:nvGrpSpPr>
        <p:cNvPr id="48" name="Shape 48"/>
        <p:cNvGrpSpPr/>
        <p:nvPr/>
      </p:nvGrpSpPr>
      <p:grpSpPr>
        <a:xfrm>
          <a:off x="0" y="0"/>
          <a:ext cx="0" cy="0"/>
          <a:chOff x="0" y="0"/>
          <a:chExt cx="0" cy="0"/>
        </a:xfrm>
      </p:grpSpPr>
      <p:sp>
        <p:nvSpPr>
          <p:cNvPr id="49" name="Google Shape;49;p18"/>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50" name="Google Shape;50;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B">
  <p:cSld name="MAIN_POINT_1">
    <p:bg>
      <p:bgPr>
        <a:solidFill>
          <a:srgbClr val="23A595"/>
        </a:solidFill>
      </p:bgPr>
    </p:bg>
    <p:spTree>
      <p:nvGrpSpPr>
        <p:cNvPr id="51" name="Shape 51"/>
        <p:cNvGrpSpPr/>
        <p:nvPr/>
      </p:nvGrpSpPr>
      <p:grpSpPr>
        <a:xfrm>
          <a:off x="0" y="0"/>
          <a:ext cx="0" cy="0"/>
          <a:chOff x="0" y="0"/>
          <a:chExt cx="0" cy="0"/>
        </a:xfrm>
      </p:grpSpPr>
      <p:sp>
        <p:nvSpPr>
          <p:cNvPr id="52" name="Google Shape;52;p19"/>
          <p:cNvSpPr txBox="1"/>
          <p:nvPr>
            <p:ph type="title"/>
          </p:nvPr>
        </p:nvSpPr>
        <p:spPr>
          <a:xfrm>
            <a:off x="490250" y="526350"/>
            <a:ext cx="5683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2pPr>
            <a:lvl3pPr lvl="2"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3pPr>
            <a:lvl4pPr lvl="3"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4pPr>
            <a:lvl5pPr lvl="4"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5pPr>
            <a:lvl6pPr lvl="5"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6pPr>
            <a:lvl7pPr lvl="6"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7pPr>
            <a:lvl8pPr lvl="7"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8pPr>
            <a:lvl9pPr lvl="8" algn="l">
              <a:lnSpc>
                <a:spcPct val="100000"/>
              </a:lnSpc>
              <a:spcBef>
                <a:spcPts val="0"/>
              </a:spcBef>
              <a:spcAft>
                <a:spcPts val="0"/>
              </a:spcAft>
              <a:buClr>
                <a:schemeClr val="lt1"/>
              </a:buClr>
              <a:buSzPts val="4800"/>
              <a:buFont typeface="Open Sans ExtraBold"/>
              <a:buNone/>
              <a:defRPr b="1" sz="4800">
                <a:solidFill>
                  <a:schemeClr val="lt1"/>
                </a:solidFill>
                <a:latin typeface="Open Sans ExtraBold"/>
                <a:ea typeface="Open Sans ExtraBold"/>
                <a:cs typeface="Open Sans ExtraBold"/>
                <a:sym typeface="Open Sans ExtraBold"/>
              </a:defRPr>
            </a:lvl9pPr>
          </a:lstStyle>
          <a:p/>
        </p:txBody>
      </p:sp>
      <p:sp>
        <p:nvSpPr>
          <p:cNvPr id="53" name="Google Shape;53;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1pPr>
            <a:lvl2pPr indent="0" lvl="1"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2pPr>
            <a:lvl3pPr indent="0" lvl="2"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3pPr>
            <a:lvl4pPr indent="0" lvl="3"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4pPr>
            <a:lvl5pPr indent="0" lvl="4"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5pPr>
            <a:lvl6pPr indent="0" lvl="5"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6pPr>
            <a:lvl7pPr indent="0" lvl="6"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7pPr>
            <a:lvl8pPr indent="0" lvl="7"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8pPr>
            <a:lvl9pPr indent="0" lvl="8" marL="0" marR="0" algn="r">
              <a:lnSpc>
                <a:spcPct val="100000"/>
              </a:lnSpc>
              <a:spcBef>
                <a:spcPts val="0"/>
              </a:spcBef>
              <a:spcAft>
                <a:spcPts val="0"/>
              </a:spcAft>
              <a:buClr>
                <a:srgbClr val="000000"/>
              </a:buClr>
              <a:buSzPts val="1600"/>
              <a:buFont typeface="Arial"/>
              <a:buNone/>
              <a:defRPr b="1" i="0" sz="1600" u="none" cap="none" strike="noStrike">
                <a:solidFill>
                  <a:schemeClr val="lt1"/>
                </a:solidFill>
                <a:latin typeface="Open Sans ExtraBold"/>
                <a:ea typeface="Open Sans ExtraBold"/>
                <a:cs typeface="Open Sans ExtraBold"/>
                <a:sym typeface="Open Sans ExtraBold"/>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4.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0" Type="http://schemas.openxmlformats.org/officeDocument/2006/relationships/slideLayout" Target="../slideLayouts/slideLayout24.xml"/><Relationship Id="rId13" Type="http://schemas.openxmlformats.org/officeDocument/2006/relationships/slideLayout" Target="../slideLayouts/slideLayout27.xml"/><Relationship Id="rId12" Type="http://schemas.openxmlformats.org/officeDocument/2006/relationships/slideLayout" Target="../slideLayouts/slideLayout26.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5" Type="http://schemas.openxmlformats.org/officeDocument/2006/relationships/slideLayout" Target="../slideLayouts/slideLayout29.xml"/><Relationship Id="rId14" Type="http://schemas.openxmlformats.org/officeDocument/2006/relationships/slideLayout" Target="../slideLayouts/slideLayout28.xml"/><Relationship Id="rId16" Type="http://schemas.openxmlformats.org/officeDocument/2006/relationships/theme" Target="../theme/theme3.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40.xml"/><Relationship Id="rId10" Type="http://schemas.openxmlformats.org/officeDocument/2006/relationships/slideLayout" Target="../slideLayouts/slideLayout39.xml"/><Relationship Id="rId13" Type="http://schemas.openxmlformats.org/officeDocument/2006/relationships/slideLayout" Target="../slideLayouts/slideLayout42.xml"/><Relationship Id="rId12" Type="http://schemas.openxmlformats.org/officeDocument/2006/relationships/slideLayout" Target="../slideLayouts/slideLayout41.xml"/><Relationship Id="rId1" Type="http://schemas.openxmlformats.org/officeDocument/2006/relationships/slideLayout" Target="../slideLayouts/slideLayout30.xml"/><Relationship Id="rId2" Type="http://schemas.openxmlformats.org/officeDocument/2006/relationships/slideLayout" Target="../slideLayouts/slideLayout31.xml"/><Relationship Id="rId3" Type="http://schemas.openxmlformats.org/officeDocument/2006/relationships/slideLayout" Target="../slideLayouts/slideLayout32.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5" Type="http://schemas.openxmlformats.org/officeDocument/2006/relationships/theme" Target="../theme/theme1.xml"/><Relationship Id="rId14" Type="http://schemas.openxmlformats.org/officeDocument/2006/relationships/slideLayout" Target="../slideLayouts/slideLayout43.xml"/><Relationship Id="rId5" Type="http://schemas.openxmlformats.org/officeDocument/2006/relationships/slideLayout" Target="../slideLayouts/slideLayout34.xml"/><Relationship Id="rId6" Type="http://schemas.openxmlformats.org/officeDocument/2006/relationships/slideLayout" Target="../slideLayouts/slideLayout35.xml"/><Relationship Id="rId7" Type="http://schemas.openxmlformats.org/officeDocument/2006/relationships/slideLayout" Target="../slideLayouts/slideLayout36.xml"/><Relationship Id="rId8"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rgbClr val="490F52"/>
              </a:buClr>
              <a:buSzPts val="3000"/>
              <a:buFont typeface="Open Sans ExtraBold"/>
              <a:buNone/>
              <a:defRPr b="1" i="0" sz="3000" u="none" cap="none" strike="noStrike">
                <a:solidFill>
                  <a:srgbClr val="490F52"/>
                </a:solidFill>
                <a:latin typeface="Open Sans ExtraBold"/>
                <a:ea typeface="Open Sans ExtraBold"/>
                <a:cs typeface="Open Sans ExtraBold"/>
                <a:sym typeface="Open Sans ExtraBold"/>
              </a:defRPr>
            </a:lvl1pPr>
            <a:lvl2pPr lvl="1"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2pPr>
            <a:lvl3pPr lvl="2"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3pPr>
            <a:lvl4pPr lvl="3"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4pPr>
            <a:lvl5pPr lvl="4"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5pPr>
            <a:lvl6pPr lvl="5"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6pPr>
            <a:lvl7pPr lvl="6"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7pPr>
            <a:lvl8pPr lvl="7"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8pPr>
            <a:lvl9pPr lvl="8"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9pPr>
          </a:lstStyle>
          <a:p/>
        </p:txBody>
      </p:sp>
      <p:sp>
        <p:nvSpPr>
          <p:cNvPr id="7" name="Google Shape;7;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1pPr>
            <a:lvl2pPr indent="-330200" lvl="1" marL="914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2pPr>
            <a:lvl3pPr indent="-330200" lvl="2" marL="1371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3pPr>
            <a:lvl4pPr indent="-330200" lvl="3" marL="1828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4pPr>
            <a:lvl5pPr indent="-330200" lvl="4" marL="22860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5pPr>
            <a:lvl6pPr indent="-330200" lvl="5" marL="2743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6pPr>
            <a:lvl7pPr indent="-330200" lvl="6" marL="3200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7pPr>
            <a:lvl8pPr indent="-330200" lvl="7" marL="3657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8pPr>
            <a:lvl9pPr indent="-330200" lvl="8" marL="4114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9pPr>
          </a:lstStyle>
          <a:p/>
        </p:txBody>
      </p:sp>
      <p:sp>
        <p:nvSpPr>
          <p:cNvPr id="8" name="Google Shape;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73" name="Shape 73"/>
        <p:cNvGrpSpPr/>
        <p:nvPr/>
      </p:nvGrpSpPr>
      <p:grpSpPr>
        <a:xfrm>
          <a:off x="0" y="0"/>
          <a:ext cx="0" cy="0"/>
          <a:chOff x="0" y="0"/>
          <a:chExt cx="0" cy="0"/>
        </a:xfrm>
      </p:grpSpPr>
      <p:sp>
        <p:nvSpPr>
          <p:cNvPr id="74" name="Google Shape;74;g279d29d5469_0_7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5" name="Google Shape;75;g279d29d5469_0_7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76" name="Google Shape;76;g279d29d5469_0_7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ameday">
    <p:bg>
      <p:bgPr>
        <a:solidFill>
          <a:schemeClr val="lt1"/>
        </a:solidFill>
      </p:bgPr>
    </p:bg>
    <p:spTree>
      <p:nvGrpSpPr>
        <p:cNvPr id="139" name="Shape 139"/>
        <p:cNvGrpSpPr/>
        <p:nvPr/>
      </p:nvGrpSpPr>
      <p:grpSpPr>
        <a:xfrm>
          <a:off x="0" y="0"/>
          <a:ext cx="0" cy="0"/>
          <a:chOff x="0" y="0"/>
          <a:chExt cx="0" cy="0"/>
        </a:xfrm>
      </p:grpSpPr>
      <p:sp>
        <p:nvSpPr>
          <p:cNvPr id="140" name="Google Shape;140;g279d29d5469_0_45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rgbClr val="490F52"/>
              </a:buClr>
              <a:buSzPts val="3000"/>
              <a:buFont typeface="Open Sans ExtraBold"/>
              <a:buNone/>
              <a:defRPr b="1" i="0" sz="3000" u="none" cap="none" strike="noStrike">
                <a:solidFill>
                  <a:srgbClr val="490F52"/>
                </a:solidFill>
                <a:latin typeface="Open Sans ExtraBold"/>
                <a:ea typeface="Open Sans ExtraBold"/>
                <a:cs typeface="Open Sans ExtraBold"/>
                <a:sym typeface="Open Sans ExtraBold"/>
              </a:defRPr>
            </a:lvl1pPr>
            <a:lvl2pPr lvl="1"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2pPr>
            <a:lvl3pPr lvl="2"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3pPr>
            <a:lvl4pPr lvl="3"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4pPr>
            <a:lvl5pPr lvl="4"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5pPr>
            <a:lvl6pPr lvl="5"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6pPr>
            <a:lvl7pPr lvl="6"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7pPr>
            <a:lvl8pPr lvl="7"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8pPr>
            <a:lvl9pPr lvl="8" marR="0" rtl="0" algn="l">
              <a:lnSpc>
                <a:spcPct val="100000"/>
              </a:lnSpc>
              <a:spcBef>
                <a:spcPts val="0"/>
              </a:spcBef>
              <a:spcAft>
                <a:spcPts val="0"/>
              </a:spcAft>
              <a:buClr>
                <a:schemeClr val="accent3"/>
              </a:buClr>
              <a:buSzPts val="3000"/>
              <a:buFont typeface="Alfa Slab One"/>
              <a:buNone/>
              <a:defRPr b="0" i="0" sz="3000" u="none" cap="none" strike="noStrike">
                <a:solidFill>
                  <a:schemeClr val="accent3"/>
                </a:solidFill>
                <a:latin typeface="Alfa Slab One"/>
                <a:ea typeface="Alfa Slab One"/>
                <a:cs typeface="Alfa Slab One"/>
                <a:sym typeface="Alfa Slab One"/>
              </a:defRPr>
            </a:lvl9pPr>
          </a:lstStyle>
          <a:p/>
        </p:txBody>
      </p:sp>
      <p:sp>
        <p:nvSpPr>
          <p:cNvPr id="141" name="Google Shape;141;g279d29d5469_0_45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30200" lvl="0" marL="457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1pPr>
            <a:lvl2pPr indent="-330200" lvl="1" marL="914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2pPr>
            <a:lvl3pPr indent="-330200" lvl="2" marL="1371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3pPr>
            <a:lvl4pPr indent="-330200" lvl="3" marL="1828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4pPr>
            <a:lvl5pPr indent="-330200" lvl="4" marL="22860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5pPr>
            <a:lvl6pPr indent="-330200" lvl="5" marL="27432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6pPr>
            <a:lvl7pPr indent="-330200" lvl="6" marL="32004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7pPr>
            <a:lvl8pPr indent="-330200" lvl="7" marL="36576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8pPr>
            <a:lvl9pPr indent="-330200" lvl="8" marL="4114800" marR="0" rtl="0" algn="l">
              <a:lnSpc>
                <a:spcPct val="115000"/>
              </a:lnSpc>
              <a:spcBef>
                <a:spcPts val="0"/>
              </a:spcBef>
              <a:spcAft>
                <a:spcPts val="0"/>
              </a:spcAft>
              <a:buClr>
                <a:srgbClr val="000000"/>
              </a:buClr>
              <a:buSzPts val="1600"/>
              <a:buFont typeface="Open Sans"/>
              <a:buChar char="■"/>
              <a:defRPr b="0" i="0" sz="1600" u="none" cap="none" strike="noStrike">
                <a:solidFill>
                  <a:srgbClr val="000000"/>
                </a:solidFill>
                <a:latin typeface="Open Sans"/>
                <a:ea typeface="Open Sans"/>
                <a:cs typeface="Open Sans"/>
                <a:sym typeface="Open Sans"/>
              </a:defRPr>
            </a:lvl9pPr>
          </a:lstStyle>
          <a:p/>
        </p:txBody>
      </p:sp>
      <p:sp>
        <p:nvSpPr>
          <p:cNvPr id="142" name="Google Shape;142;g279d29d5469_0_45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
          <p:cNvSpPr txBox="1"/>
          <p:nvPr>
            <p:ph type="ctrTitle"/>
          </p:nvPr>
        </p:nvSpPr>
        <p:spPr>
          <a:xfrm>
            <a:off x="311700" y="595975"/>
            <a:ext cx="8520600" cy="19578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5400"/>
              <a:buNone/>
            </a:pPr>
            <a:r>
              <a:rPr lang="en" sz="3900">
                <a:solidFill>
                  <a:schemeClr val="lt1"/>
                </a:solidFill>
                <a:latin typeface="Open Sans"/>
                <a:ea typeface="Open Sans"/>
                <a:cs typeface="Open Sans"/>
                <a:sym typeface="Open Sans"/>
              </a:rPr>
              <a:t>2024 Medicaid Statewide Provider Training</a:t>
            </a:r>
            <a:endParaRPr sz="4900">
              <a:solidFill>
                <a:schemeClr val="lt1"/>
              </a:solidFill>
              <a:latin typeface="Open Sans"/>
              <a:ea typeface="Open Sans"/>
              <a:cs typeface="Open Sans"/>
              <a:sym typeface="Open Sans"/>
            </a:endParaRPr>
          </a:p>
        </p:txBody>
      </p:sp>
      <p:sp>
        <p:nvSpPr>
          <p:cNvPr id="212" name="Google Shape;212;p1"/>
          <p:cNvSpPr txBox="1"/>
          <p:nvPr>
            <p:ph idx="1" type="subTitle"/>
          </p:nvPr>
        </p:nvSpPr>
        <p:spPr>
          <a:xfrm>
            <a:off x="311700" y="3580323"/>
            <a:ext cx="8520600" cy="7335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400"/>
              <a:buNone/>
            </a:pPr>
            <a:r>
              <a:rPr b="1" lang="en" sz="3000"/>
              <a:t>Dental Services </a:t>
            </a:r>
            <a:endParaRPr b="1" sz="3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g2e738ffe832_2_69"/>
          <p:cNvSpPr txBox="1"/>
          <p:nvPr/>
        </p:nvSpPr>
        <p:spPr>
          <a:xfrm>
            <a:off x="234925" y="674425"/>
            <a:ext cx="8529300" cy="3585300"/>
          </a:xfrm>
          <a:prstGeom prst="rect">
            <a:avLst/>
          </a:prstGeom>
          <a:noFill/>
          <a:ln>
            <a:noFill/>
          </a:ln>
        </p:spPr>
        <p:txBody>
          <a:bodyPr anchorCtr="0" anchor="t" bIns="45700" lIns="91425" spcFirstLastPara="1" rIns="91425" wrap="square" tIns="45700">
            <a:noAutofit/>
          </a:bodyPr>
          <a:lstStyle/>
          <a:p>
            <a:pPr indent="-330200" lvl="0" marL="457200" marR="0" rtl="0" algn="l">
              <a:lnSpc>
                <a:spcPct val="100000"/>
              </a:lnSpc>
              <a:spcBef>
                <a:spcPts val="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Dental-related procedures performed in an ambulatory surgical center or an outpatient hospital will no longer require prior authorization for members eligible for dental benefits.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For code-specific details, please refer to the </a:t>
            </a:r>
            <a:r>
              <a:rPr lang="en" sz="1600">
                <a:solidFill>
                  <a:schemeClr val="dk2"/>
                </a:solidFill>
                <a:latin typeface="Open Sans"/>
                <a:ea typeface="Open Sans"/>
                <a:cs typeface="Open Sans"/>
                <a:sym typeface="Open Sans"/>
              </a:rPr>
              <a:t>PRISM</a:t>
            </a:r>
            <a:r>
              <a:rPr b="0" i="0" lang="en" sz="1600" u="none" cap="none" strike="noStrike">
                <a:solidFill>
                  <a:schemeClr val="dk2"/>
                </a:solidFill>
                <a:latin typeface="Open Sans"/>
                <a:ea typeface="Open Sans"/>
                <a:cs typeface="Open Sans"/>
                <a:sym typeface="Open Sans"/>
              </a:rPr>
              <a:t> Coverage and Reimbursement Lookup Tool.</a:t>
            </a:r>
            <a:endParaRPr b="0" i="0" sz="1600" u="none" cap="none" strike="noStrike">
              <a:solidFill>
                <a:schemeClr val="dk2"/>
              </a:solidFill>
              <a:latin typeface="Open Sans"/>
              <a:ea typeface="Open Sans"/>
              <a:cs typeface="Open Sans"/>
              <a:sym typeface="Open Sans"/>
            </a:endParaRPr>
          </a:p>
          <a:p>
            <a:pPr indent="0" lvl="0" marL="0" marR="0" rtl="0" algn="l">
              <a:lnSpc>
                <a:spcPct val="115000"/>
              </a:lnSpc>
              <a:spcBef>
                <a:spcPts val="1000"/>
              </a:spcBef>
              <a:spcAft>
                <a:spcPts val="0"/>
              </a:spcAft>
              <a:buClr>
                <a:schemeClr val="dk2"/>
              </a:buClr>
              <a:buSzPts val="1100"/>
              <a:buFont typeface="Arial"/>
              <a:buNone/>
            </a:pPr>
            <a:r>
              <a:t/>
            </a:r>
            <a:endParaRPr b="0" i="0" sz="1800" u="none" cap="none" strike="noStrike">
              <a:solidFill>
                <a:schemeClr val="dk1"/>
              </a:solidFill>
              <a:latin typeface="Open Sans"/>
              <a:ea typeface="Open Sans"/>
              <a:cs typeface="Open Sans"/>
              <a:sym typeface="Open Sans"/>
            </a:endParaRPr>
          </a:p>
        </p:txBody>
      </p:sp>
      <p:sp>
        <p:nvSpPr>
          <p:cNvPr id="282" name="Google Shape;282;g2e738ffe832_2_69"/>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lang="en" sz="2500">
                <a:solidFill>
                  <a:srgbClr val="490F52"/>
                </a:solidFill>
                <a:latin typeface="Open Sans"/>
                <a:ea typeface="Open Sans"/>
                <a:cs typeface="Open Sans"/>
                <a:sym typeface="Open Sans"/>
              </a:rPr>
              <a:t>Inpatient hospital / ASC setting</a:t>
            </a:r>
            <a:endParaRPr b="1" i="0" sz="2500" u="none" cap="none" strike="noStrike">
              <a:solidFill>
                <a:srgbClr val="490F52"/>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g2e738ffe832_2_4"/>
          <p:cNvSpPr txBox="1"/>
          <p:nvPr/>
        </p:nvSpPr>
        <p:spPr>
          <a:xfrm>
            <a:off x="235050" y="674425"/>
            <a:ext cx="8909100" cy="3585300"/>
          </a:xfrm>
          <a:prstGeom prst="rect">
            <a:avLst/>
          </a:prstGeom>
          <a:noFill/>
          <a:ln>
            <a:noFill/>
          </a:ln>
        </p:spPr>
        <p:txBody>
          <a:bodyPr anchorCtr="0" anchor="t" bIns="45700" lIns="91425" spcFirstLastPara="1" rIns="91425" wrap="square" tIns="45700">
            <a:noAutofit/>
          </a:bodyPr>
          <a:lstStyle/>
          <a:p>
            <a:pPr indent="-330200" lvl="0" marL="457200" marR="0" rtl="0" algn="l">
              <a:lnSpc>
                <a:spcPct val="100000"/>
              </a:lnSpc>
              <a:spcBef>
                <a:spcPts val="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Medicaid allows the reporting of code D0220 (intraoral - periapical first radiographic image) as ancillary to root canal services.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All other x-rays performed before, during, or after root canal procedures are included in the global payment rate.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100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For additional code-specific details, please refer to the </a:t>
            </a:r>
            <a:r>
              <a:rPr lang="en" sz="1600">
                <a:solidFill>
                  <a:schemeClr val="dk2"/>
                </a:solidFill>
                <a:latin typeface="Open Sans"/>
                <a:ea typeface="Open Sans"/>
                <a:cs typeface="Open Sans"/>
                <a:sym typeface="Open Sans"/>
              </a:rPr>
              <a:t>PRISM</a:t>
            </a:r>
            <a:r>
              <a:rPr b="0" i="0" lang="en" sz="1600" u="none" cap="none" strike="noStrike">
                <a:solidFill>
                  <a:schemeClr val="dk2"/>
                </a:solidFill>
                <a:latin typeface="Open Sans"/>
                <a:ea typeface="Open Sans"/>
                <a:cs typeface="Open Sans"/>
                <a:sym typeface="Open Sans"/>
              </a:rPr>
              <a:t> Coverage and Reimbursement Lookup Tool. </a:t>
            </a:r>
            <a:endParaRPr b="0" i="0" sz="1600" u="none" cap="none" strike="noStrike">
              <a:solidFill>
                <a:schemeClr val="dk1"/>
              </a:solidFill>
              <a:latin typeface="Open Sans"/>
              <a:ea typeface="Open Sans"/>
              <a:cs typeface="Open Sans"/>
              <a:sym typeface="Open Sans"/>
            </a:endParaRPr>
          </a:p>
        </p:txBody>
      </p:sp>
      <p:sp>
        <p:nvSpPr>
          <p:cNvPr id="288" name="Google Shape;288;g2e738ffe832_2_4"/>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lang="en" sz="2500">
                <a:solidFill>
                  <a:srgbClr val="490F52"/>
                </a:solidFill>
                <a:latin typeface="Open Sans"/>
                <a:ea typeface="Open Sans"/>
                <a:cs typeface="Open Sans"/>
                <a:sym typeface="Open Sans"/>
              </a:rPr>
              <a:t>Bundling of x-rays and root canals</a:t>
            </a:r>
            <a:endParaRPr b="1" i="0" sz="2500" u="none" cap="none" strike="noStrike">
              <a:solidFill>
                <a:srgbClr val="490F52"/>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g2e7dab23054_0_46"/>
          <p:cNvSpPr txBox="1"/>
          <p:nvPr/>
        </p:nvSpPr>
        <p:spPr>
          <a:xfrm>
            <a:off x="235050" y="674425"/>
            <a:ext cx="8718300" cy="3585300"/>
          </a:xfrm>
          <a:prstGeom prst="rect">
            <a:avLst/>
          </a:prstGeom>
          <a:noFill/>
          <a:ln>
            <a:noFill/>
          </a:ln>
        </p:spPr>
        <p:txBody>
          <a:bodyPr anchorCtr="0" anchor="t" bIns="45700" lIns="91425" spcFirstLastPara="1" rIns="91425" wrap="square" tIns="45700">
            <a:noAutofit/>
          </a:bodyPr>
          <a:lstStyle/>
          <a:p>
            <a:pPr indent="-330200" lvl="0" marL="457200" marR="0" rtl="0" algn="l">
              <a:lnSpc>
                <a:spcPct val="100000"/>
              </a:lnSpc>
              <a:spcBef>
                <a:spcPts val="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For payment to adjudicate properly:</a:t>
            </a:r>
            <a:endParaRPr b="0" i="0" sz="1600" u="none" cap="none" strike="noStrike">
              <a:solidFill>
                <a:schemeClr val="dk2"/>
              </a:solidFill>
              <a:latin typeface="Open Sans"/>
              <a:ea typeface="Open Sans"/>
              <a:cs typeface="Open Sans"/>
              <a:sym typeface="Open Sans"/>
            </a:endParaRPr>
          </a:p>
          <a:p>
            <a:pPr indent="-330200" lvl="1" marL="914400" marR="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T</a:t>
            </a:r>
            <a:r>
              <a:rPr b="0" i="0" lang="en" sz="1600" u="none" cap="none" strike="noStrike">
                <a:solidFill>
                  <a:schemeClr val="dk2"/>
                </a:solidFill>
                <a:latin typeface="Open Sans"/>
                <a:ea typeface="Open Sans"/>
                <a:cs typeface="Open Sans"/>
                <a:sym typeface="Open Sans"/>
              </a:rPr>
              <a:t>he primary root canal procedure must be billed on the first claim line</a:t>
            </a:r>
            <a:r>
              <a:rPr lang="en" sz="1600">
                <a:solidFill>
                  <a:schemeClr val="dk2"/>
                </a:solidFill>
                <a:latin typeface="Open Sans"/>
                <a:ea typeface="Open Sans"/>
                <a:cs typeface="Open Sans"/>
                <a:sym typeface="Open Sans"/>
              </a:rPr>
              <a:t> </a:t>
            </a:r>
            <a:r>
              <a:rPr b="0" i="0" lang="en" sz="1600" u="none" cap="none" strike="noStrike">
                <a:solidFill>
                  <a:schemeClr val="dk2"/>
                </a:solidFill>
                <a:latin typeface="Open Sans"/>
                <a:ea typeface="Open Sans"/>
                <a:cs typeface="Open Sans"/>
                <a:sym typeface="Open Sans"/>
              </a:rPr>
              <a:t>the x-ray must be billed subsequently.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If  unable to bill sequentially:</a:t>
            </a:r>
            <a:endParaRPr b="0" i="0" sz="1600" u="none" cap="none" strike="noStrike">
              <a:solidFill>
                <a:schemeClr val="dk2"/>
              </a:solidFill>
              <a:latin typeface="Open Sans"/>
              <a:ea typeface="Open Sans"/>
              <a:cs typeface="Open Sans"/>
              <a:sym typeface="Open Sans"/>
            </a:endParaRPr>
          </a:p>
          <a:p>
            <a:pPr indent="-330200" lvl="1" marL="914400" marR="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T</a:t>
            </a:r>
            <a:r>
              <a:rPr b="0" i="0" lang="en" sz="1600" u="none" cap="none" strike="noStrike">
                <a:solidFill>
                  <a:schemeClr val="dk2"/>
                </a:solidFill>
                <a:latin typeface="Open Sans"/>
                <a:ea typeface="Open Sans"/>
                <a:cs typeface="Open Sans"/>
                <a:sym typeface="Open Sans"/>
              </a:rPr>
              <a:t>he root canal must be billed separately on a claim first, an additional claim for the x-ray must be billed after.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100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For additional code-specific details, please refer to the </a:t>
            </a:r>
            <a:r>
              <a:rPr lang="en" sz="1600">
                <a:solidFill>
                  <a:schemeClr val="dk2"/>
                </a:solidFill>
                <a:latin typeface="Open Sans"/>
                <a:ea typeface="Open Sans"/>
                <a:cs typeface="Open Sans"/>
                <a:sym typeface="Open Sans"/>
              </a:rPr>
              <a:t>PRISM</a:t>
            </a:r>
            <a:r>
              <a:rPr b="0" i="0" lang="en" sz="1600" u="none" cap="none" strike="noStrike">
                <a:solidFill>
                  <a:schemeClr val="dk2"/>
                </a:solidFill>
                <a:latin typeface="Open Sans"/>
                <a:ea typeface="Open Sans"/>
                <a:cs typeface="Open Sans"/>
                <a:sym typeface="Open Sans"/>
              </a:rPr>
              <a:t> Coverage and Reimbursement Lookup Tool. </a:t>
            </a:r>
            <a:endParaRPr b="0" i="0" sz="1600" u="none" cap="none" strike="noStrike">
              <a:solidFill>
                <a:schemeClr val="dk1"/>
              </a:solidFill>
              <a:latin typeface="Open Sans"/>
              <a:ea typeface="Open Sans"/>
              <a:cs typeface="Open Sans"/>
              <a:sym typeface="Open Sans"/>
            </a:endParaRPr>
          </a:p>
        </p:txBody>
      </p:sp>
      <p:sp>
        <p:nvSpPr>
          <p:cNvPr id="294" name="Google Shape;294;g2e7dab23054_0_46"/>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lang="en" sz="2500">
                <a:solidFill>
                  <a:srgbClr val="490F52"/>
                </a:solidFill>
                <a:latin typeface="Open Sans"/>
                <a:ea typeface="Open Sans"/>
                <a:cs typeface="Open Sans"/>
                <a:sym typeface="Open Sans"/>
              </a:rPr>
              <a:t>Bundling of x-rays and root canals</a:t>
            </a:r>
            <a:endParaRPr b="1" i="0" sz="2500" u="none" cap="none" strike="noStrike">
              <a:solidFill>
                <a:srgbClr val="490F52"/>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g2e7dab23054_0_29"/>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lang="en" sz="2500">
                <a:solidFill>
                  <a:srgbClr val="490F52"/>
                </a:solidFill>
                <a:latin typeface="Open Sans"/>
                <a:ea typeface="Open Sans"/>
                <a:cs typeface="Open Sans"/>
                <a:sym typeface="Open Sans"/>
              </a:rPr>
              <a:t>Routine dental </a:t>
            </a:r>
            <a:r>
              <a:rPr b="1" lang="en" sz="2500">
                <a:solidFill>
                  <a:srgbClr val="490F52"/>
                </a:solidFill>
                <a:latin typeface="Open Sans"/>
                <a:ea typeface="Open Sans"/>
                <a:cs typeface="Open Sans"/>
                <a:sym typeface="Open Sans"/>
              </a:rPr>
              <a:t>services</a:t>
            </a:r>
            <a:r>
              <a:rPr b="1" lang="en" sz="2500">
                <a:solidFill>
                  <a:srgbClr val="490F52"/>
                </a:solidFill>
                <a:latin typeface="Open Sans"/>
                <a:ea typeface="Open Sans"/>
                <a:cs typeface="Open Sans"/>
                <a:sym typeface="Open Sans"/>
              </a:rPr>
              <a:t>: nursing homes and ICF/ID</a:t>
            </a:r>
            <a:endParaRPr b="1" i="0" sz="2500" u="none" cap="none" strike="noStrike">
              <a:solidFill>
                <a:srgbClr val="490F52"/>
              </a:solidFill>
              <a:latin typeface="Open Sans"/>
              <a:ea typeface="Open Sans"/>
              <a:cs typeface="Open Sans"/>
              <a:sym typeface="Open Sans"/>
            </a:endParaRPr>
          </a:p>
        </p:txBody>
      </p:sp>
      <p:sp>
        <p:nvSpPr>
          <p:cNvPr id="300" name="Google Shape;300;g2e7dab23054_0_29"/>
          <p:cNvSpPr txBox="1"/>
          <p:nvPr/>
        </p:nvSpPr>
        <p:spPr>
          <a:xfrm>
            <a:off x="234925" y="674425"/>
            <a:ext cx="8502900" cy="32814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For members residing in nursing homes:</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The per diem payment rate covers routine supplies and services.</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Routine supplies and services cannot be billed to the patient.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For additional code-specific details, please refer to the PRISM Coverage and Reimbursement Lookup Tool.</a:t>
            </a:r>
            <a:endParaRPr sz="1600">
              <a:solidFill>
                <a:schemeClr val="lt1"/>
              </a:solidFill>
              <a:latin typeface="Open Sans"/>
              <a:ea typeface="Open Sans"/>
              <a:cs typeface="Open Sans"/>
              <a:sym typeface="Open Sans"/>
            </a:endParaRPr>
          </a:p>
          <a:p>
            <a:pPr indent="0" lvl="0" marL="0" rtl="0" algn="l">
              <a:spcBef>
                <a:spcPts val="1000"/>
              </a:spcBef>
              <a:spcAft>
                <a:spcPts val="0"/>
              </a:spcAft>
              <a:buNone/>
            </a:pPr>
            <a:r>
              <a:t/>
            </a:r>
            <a:endParaRPr sz="1600">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g2e7dab23054_0_42"/>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lang="en" sz="2500">
                <a:solidFill>
                  <a:srgbClr val="490F52"/>
                </a:solidFill>
                <a:latin typeface="Open Sans"/>
                <a:ea typeface="Open Sans"/>
                <a:cs typeface="Open Sans"/>
                <a:sym typeface="Open Sans"/>
              </a:rPr>
              <a:t>Routine dental services: nursing homes and ICF/ID</a:t>
            </a:r>
            <a:endParaRPr b="1" i="0" sz="2500" u="none" cap="none" strike="noStrike">
              <a:solidFill>
                <a:srgbClr val="490F52"/>
              </a:solidFill>
              <a:latin typeface="Open Sans"/>
              <a:ea typeface="Open Sans"/>
              <a:cs typeface="Open Sans"/>
              <a:sym typeface="Open Sans"/>
            </a:endParaRPr>
          </a:p>
        </p:txBody>
      </p:sp>
      <p:sp>
        <p:nvSpPr>
          <p:cNvPr id="306" name="Google Shape;306;g2e7dab23054_0_42"/>
          <p:cNvSpPr txBox="1"/>
          <p:nvPr/>
        </p:nvSpPr>
        <p:spPr>
          <a:xfrm>
            <a:off x="234925" y="674425"/>
            <a:ext cx="8725200" cy="3450000"/>
          </a:xfrm>
          <a:prstGeom prst="rect">
            <a:avLst/>
          </a:prstGeom>
          <a:noFill/>
          <a:ln>
            <a:noFill/>
          </a:ln>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For members residing in an ICF/ID, routine services include the following: </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Annual dental examination </a:t>
            </a:r>
            <a:endParaRPr sz="1600">
              <a:solidFill>
                <a:schemeClr val="dk2"/>
              </a:solidFill>
              <a:latin typeface="Open Sans"/>
              <a:ea typeface="Open Sans"/>
              <a:cs typeface="Open Sans"/>
              <a:sym typeface="Open Sans"/>
            </a:endParaRPr>
          </a:p>
          <a:p>
            <a:pPr indent="-330200" lvl="1" marL="9144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Physical therapy, occupational therapy, speech therapy, and audiology examinations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Routine dental services for ICF/ID benefit plan members should be billed directly to the care facility. Claims submitted to Medicaid will be denied. </a:t>
            </a:r>
            <a:endParaRPr sz="1600">
              <a:solidFill>
                <a:schemeClr val="dk2"/>
              </a:solidFill>
              <a:latin typeface="Open Sans"/>
              <a:ea typeface="Open Sans"/>
              <a:cs typeface="Open Sans"/>
              <a:sym typeface="Open Sans"/>
            </a:endParaRPr>
          </a:p>
          <a:p>
            <a:pPr indent="-330200" lvl="0" marL="457200" rtl="0" algn="l">
              <a:lnSpc>
                <a:spcPct val="100000"/>
              </a:lnSpc>
              <a:spcBef>
                <a:spcPts val="1000"/>
              </a:spcBef>
              <a:spcAft>
                <a:spcPts val="1000"/>
              </a:spcAft>
              <a:buClr>
                <a:schemeClr val="dk2"/>
              </a:buClr>
              <a:buSzPts val="1600"/>
              <a:buFont typeface="Open Sans"/>
              <a:buChar char="●"/>
            </a:pPr>
            <a:r>
              <a:rPr lang="en" sz="1600">
                <a:solidFill>
                  <a:schemeClr val="dk2"/>
                </a:solidFill>
                <a:latin typeface="Open Sans"/>
                <a:ea typeface="Open Sans"/>
                <a:cs typeface="Open Sans"/>
                <a:sym typeface="Open Sans"/>
              </a:rPr>
              <a:t>For additional code-specific details, please refer to the PRISM Coverage and Reimbursement Lookup Tool.</a:t>
            </a:r>
            <a:endParaRPr sz="1600">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g2e7dab23054_0_33"/>
          <p:cNvSpPr txBox="1"/>
          <p:nvPr/>
        </p:nvSpPr>
        <p:spPr>
          <a:xfrm>
            <a:off x="234925" y="674425"/>
            <a:ext cx="8529300" cy="3578400"/>
          </a:xfrm>
          <a:prstGeom prst="rect">
            <a:avLst/>
          </a:prstGeom>
          <a:noFill/>
          <a:ln>
            <a:noFill/>
          </a:ln>
        </p:spPr>
        <p:txBody>
          <a:bodyPr anchorCtr="0" anchor="t" bIns="45700" lIns="91425" spcFirstLastPara="1" rIns="91425" wrap="square" tIns="45700">
            <a:noAutofit/>
          </a:bodyPr>
          <a:lstStyle/>
          <a:p>
            <a:pPr indent="-330200" lvl="0" marL="457200" marR="0" rtl="0" algn="l">
              <a:lnSpc>
                <a:spcPct val="100000"/>
              </a:lnSpc>
              <a:spcBef>
                <a:spcPts val="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Preventive dental services is now a covered benefit for Federally Qualified Health Centers (FQHC).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FQHC providers that have denied claims for preventative dental services since PRISM go-live may re-submit these claims for reprocessing.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For additional code-specific details, please refer to the </a:t>
            </a:r>
            <a:r>
              <a:rPr lang="en" sz="1600">
                <a:solidFill>
                  <a:schemeClr val="dk2"/>
                </a:solidFill>
                <a:latin typeface="Open Sans"/>
                <a:ea typeface="Open Sans"/>
                <a:cs typeface="Open Sans"/>
                <a:sym typeface="Open Sans"/>
              </a:rPr>
              <a:t>PRISM</a:t>
            </a:r>
            <a:r>
              <a:rPr b="0" i="0" lang="en" sz="1600" u="none" cap="none" strike="noStrike">
                <a:solidFill>
                  <a:schemeClr val="dk2"/>
                </a:solidFill>
                <a:latin typeface="Open Sans"/>
                <a:ea typeface="Open Sans"/>
                <a:cs typeface="Open Sans"/>
                <a:sym typeface="Open Sans"/>
              </a:rPr>
              <a:t> Coverage and Reimbursement Lookup Tool.</a:t>
            </a:r>
            <a:endParaRPr b="0" i="0" sz="1600" u="none" cap="none" strike="noStrike">
              <a:solidFill>
                <a:schemeClr val="dk2"/>
              </a:solidFill>
              <a:latin typeface="Open Sans"/>
              <a:ea typeface="Open Sans"/>
              <a:cs typeface="Open Sans"/>
              <a:sym typeface="Open Sans"/>
            </a:endParaRPr>
          </a:p>
          <a:p>
            <a:pPr indent="0" lvl="0" marL="76200" marR="0" rtl="0" algn="l">
              <a:lnSpc>
                <a:spcPct val="100000"/>
              </a:lnSpc>
              <a:spcBef>
                <a:spcPts val="1000"/>
              </a:spcBef>
              <a:spcAft>
                <a:spcPts val="0"/>
              </a:spcAft>
              <a:buClr>
                <a:srgbClr val="000000"/>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312" name="Google Shape;312;g2e7dab23054_0_33"/>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lang="en" sz="2500">
                <a:solidFill>
                  <a:srgbClr val="490F52"/>
                </a:solidFill>
                <a:latin typeface="Open Sans"/>
                <a:ea typeface="Open Sans"/>
                <a:cs typeface="Open Sans"/>
                <a:sym typeface="Open Sans"/>
              </a:rPr>
              <a:t>FQHC preventive dental services</a:t>
            </a:r>
            <a:endParaRPr b="1" i="0" sz="2500" u="none" cap="none" strike="noStrike">
              <a:solidFill>
                <a:srgbClr val="490F52"/>
              </a:solidFill>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pic>
        <p:nvPicPr>
          <p:cNvPr descr="Image result for q and a's clipart" id="317" name="Google Shape;317;g127b0c22a09_1_4"/>
          <p:cNvPicPr preferRelativeResize="0"/>
          <p:nvPr/>
        </p:nvPicPr>
        <p:blipFill rotWithShape="1">
          <a:blip r:embed="rId3">
            <a:alphaModFix/>
          </a:blip>
          <a:srcRect b="0" l="0" r="0" t="0"/>
          <a:stretch/>
        </p:blipFill>
        <p:spPr>
          <a:xfrm>
            <a:off x="5187008" y="687771"/>
            <a:ext cx="3440381" cy="3440381"/>
          </a:xfrm>
          <a:prstGeom prst="rect">
            <a:avLst/>
          </a:prstGeom>
          <a:noFill/>
          <a:ln>
            <a:noFill/>
          </a:ln>
        </p:spPr>
      </p:pic>
      <p:sp>
        <p:nvSpPr>
          <p:cNvPr id="318" name="Google Shape;318;g127b0c22a09_1_4"/>
          <p:cNvSpPr txBox="1"/>
          <p:nvPr>
            <p:ph type="title"/>
          </p:nvPr>
        </p:nvSpPr>
        <p:spPr>
          <a:xfrm>
            <a:off x="265500" y="221099"/>
            <a:ext cx="4045200" cy="15519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3800"/>
              <a:buNone/>
            </a:pPr>
            <a:r>
              <a:rPr lang="en"/>
              <a:t>Contact us</a:t>
            </a:r>
            <a:endParaRPr/>
          </a:p>
        </p:txBody>
      </p:sp>
      <p:sp>
        <p:nvSpPr>
          <p:cNvPr id="319" name="Google Shape;319;g127b0c22a09_1_4"/>
          <p:cNvSpPr txBox="1"/>
          <p:nvPr>
            <p:ph idx="1" type="subTitle"/>
          </p:nvPr>
        </p:nvSpPr>
        <p:spPr>
          <a:xfrm>
            <a:off x="265500" y="1990800"/>
            <a:ext cx="4045200" cy="23358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1600"/>
              <a:buNone/>
            </a:pPr>
            <a:r>
              <a:t/>
            </a:r>
            <a:endParaRPr/>
          </a:p>
          <a:p>
            <a:pPr indent="0" lvl="0" marL="0" rtl="0" algn="ctr">
              <a:lnSpc>
                <a:spcPct val="100000"/>
              </a:lnSpc>
              <a:spcBef>
                <a:spcPts val="0"/>
              </a:spcBef>
              <a:spcAft>
                <a:spcPts val="0"/>
              </a:spcAft>
              <a:buSzPts val="1600"/>
              <a:buNone/>
            </a:pPr>
            <a:r>
              <a:t/>
            </a:r>
            <a:endParaRPr/>
          </a:p>
          <a:p>
            <a:pPr indent="0" lvl="0" marL="0" rtl="0" algn="ctr">
              <a:lnSpc>
                <a:spcPct val="100000"/>
              </a:lnSpc>
              <a:spcBef>
                <a:spcPts val="0"/>
              </a:spcBef>
              <a:spcAft>
                <a:spcPts val="0"/>
              </a:spcAft>
              <a:buSzPts val="1600"/>
              <a:buNone/>
            </a:pPr>
            <a:r>
              <a:rPr b="1" lang="en" sz="1800">
                <a:solidFill>
                  <a:srgbClr val="002060"/>
                </a:solidFill>
              </a:rPr>
              <a:t>Medical Policy Team</a:t>
            </a:r>
            <a:endParaRPr/>
          </a:p>
          <a:p>
            <a:pPr indent="0" lvl="0" marL="0" rtl="0" algn="ctr">
              <a:lnSpc>
                <a:spcPct val="100000"/>
              </a:lnSpc>
              <a:spcBef>
                <a:spcPts val="0"/>
              </a:spcBef>
              <a:spcAft>
                <a:spcPts val="0"/>
              </a:spcAft>
              <a:buSzPts val="1600"/>
              <a:buNone/>
            </a:pPr>
            <a:r>
              <a:rPr b="1" lang="en" sz="1800">
                <a:solidFill>
                  <a:srgbClr val="002060"/>
                </a:solidFill>
              </a:rPr>
              <a:t> </a:t>
            </a:r>
            <a:endParaRPr/>
          </a:p>
          <a:p>
            <a:pPr indent="0" lvl="0" marL="0" rtl="0" algn="l">
              <a:lnSpc>
                <a:spcPct val="100000"/>
              </a:lnSpc>
              <a:spcBef>
                <a:spcPts val="0"/>
              </a:spcBef>
              <a:spcAft>
                <a:spcPts val="0"/>
              </a:spcAft>
              <a:buSzPts val="1600"/>
              <a:buNone/>
            </a:pPr>
            <a:r>
              <a:t/>
            </a:r>
            <a:endParaRPr/>
          </a:p>
          <a:p>
            <a:pPr indent="0" lvl="0" marL="0" rtl="0" algn="ctr">
              <a:lnSpc>
                <a:spcPct val="100000"/>
              </a:lnSpc>
              <a:spcBef>
                <a:spcPts val="0"/>
              </a:spcBef>
              <a:spcAft>
                <a:spcPts val="0"/>
              </a:spcAft>
              <a:buSzPts val="1600"/>
              <a:buNone/>
            </a:pPr>
            <a:r>
              <a:rPr b="1" lang="en" sz="1800">
                <a:solidFill>
                  <a:srgbClr val="002060"/>
                </a:solidFill>
              </a:rPr>
              <a:t>Email:</a:t>
            </a:r>
            <a:endParaRPr/>
          </a:p>
          <a:p>
            <a:pPr indent="0" lvl="0" marL="0" rtl="0" algn="ctr">
              <a:lnSpc>
                <a:spcPct val="100000"/>
              </a:lnSpc>
              <a:spcBef>
                <a:spcPts val="0"/>
              </a:spcBef>
              <a:spcAft>
                <a:spcPts val="0"/>
              </a:spcAft>
              <a:buSzPts val="1600"/>
              <a:buNone/>
            </a:pPr>
            <a:r>
              <a:rPr b="1" lang="en" sz="1800">
                <a:solidFill>
                  <a:srgbClr val="002060"/>
                </a:solidFill>
              </a:rPr>
              <a:t>d</a:t>
            </a:r>
            <a:r>
              <a:rPr b="1" lang="en" sz="1800">
                <a:solidFill>
                  <a:srgbClr val="002060"/>
                </a:solidFill>
              </a:rPr>
              <a:t>mhfmedicalpolicy</a:t>
            </a:r>
            <a:r>
              <a:rPr b="1" lang="en" sz="1800">
                <a:solidFill>
                  <a:srgbClr val="002060"/>
                </a:solidFill>
              </a:rPr>
              <a:t>@utah.gov</a:t>
            </a:r>
            <a:endParaRPr b="1" sz="180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
          <p:cNvSpPr txBox="1"/>
          <p:nvPr>
            <p:ph type="title"/>
          </p:nvPr>
        </p:nvSpPr>
        <p:spPr>
          <a:xfrm>
            <a:off x="265500" y="1375599"/>
            <a:ext cx="4045200" cy="15519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3800"/>
              <a:buNone/>
            </a:pPr>
            <a:r>
              <a:rPr lang="en"/>
              <a:t>Agenda</a:t>
            </a:r>
            <a:endParaRPr/>
          </a:p>
        </p:txBody>
      </p:sp>
      <p:sp>
        <p:nvSpPr>
          <p:cNvPr id="218" name="Google Shape;218;p2"/>
          <p:cNvSpPr txBox="1"/>
          <p:nvPr>
            <p:ph idx="2" type="body"/>
          </p:nvPr>
        </p:nvSpPr>
        <p:spPr>
          <a:xfrm>
            <a:off x="4786954" y="293017"/>
            <a:ext cx="4247100" cy="4100700"/>
          </a:xfrm>
          <a:prstGeom prst="rect">
            <a:avLst/>
          </a:prstGeom>
          <a:noFill/>
          <a:ln>
            <a:noFill/>
          </a:ln>
        </p:spPr>
        <p:txBody>
          <a:bodyPr anchorCtr="0" anchor="ctr"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b="1" lang="en"/>
              <a:t>General information and updates</a:t>
            </a:r>
            <a:endParaRPr b="1"/>
          </a:p>
          <a:p>
            <a:pPr indent="-342900" lvl="0" marL="457200" rtl="0" algn="l">
              <a:lnSpc>
                <a:spcPct val="115000"/>
              </a:lnSpc>
              <a:spcBef>
                <a:spcPts val="0"/>
              </a:spcBef>
              <a:spcAft>
                <a:spcPts val="0"/>
              </a:spcAft>
              <a:buSzPts val="1800"/>
              <a:buChar char="❖"/>
            </a:pPr>
            <a:r>
              <a:rPr b="1" lang="en"/>
              <a:t>Senate Bill 237 updates</a:t>
            </a:r>
            <a:endParaRPr b="1"/>
          </a:p>
          <a:p>
            <a:pPr indent="-342900" lvl="0" marL="457200" rtl="0" algn="l">
              <a:lnSpc>
                <a:spcPct val="115000"/>
              </a:lnSpc>
              <a:spcBef>
                <a:spcPts val="0"/>
              </a:spcBef>
              <a:spcAft>
                <a:spcPts val="0"/>
              </a:spcAft>
              <a:buSzPts val="1800"/>
              <a:buChar char="❖"/>
            </a:pPr>
            <a:r>
              <a:rPr b="1" lang="en"/>
              <a:t>Inpatient hospital setting updates</a:t>
            </a:r>
            <a:endParaRPr b="1"/>
          </a:p>
          <a:p>
            <a:pPr indent="-342900" lvl="0" marL="457200" rtl="0" algn="l">
              <a:lnSpc>
                <a:spcPct val="115000"/>
              </a:lnSpc>
              <a:spcBef>
                <a:spcPts val="0"/>
              </a:spcBef>
              <a:spcAft>
                <a:spcPts val="0"/>
              </a:spcAft>
              <a:buSzPts val="1800"/>
              <a:buChar char="❖"/>
            </a:pPr>
            <a:r>
              <a:rPr b="1" lang="en"/>
              <a:t>Bundling of x-rays and root canals</a:t>
            </a:r>
            <a:endParaRPr b="1"/>
          </a:p>
          <a:p>
            <a:pPr indent="-342900" lvl="0" marL="457200" rtl="0" algn="l">
              <a:lnSpc>
                <a:spcPct val="115000"/>
              </a:lnSpc>
              <a:spcBef>
                <a:spcPts val="0"/>
              </a:spcBef>
              <a:spcAft>
                <a:spcPts val="0"/>
              </a:spcAft>
              <a:buSzPts val="1800"/>
              <a:buChar char="❖"/>
            </a:pPr>
            <a:r>
              <a:rPr b="1" lang="en"/>
              <a:t>Nursing homes and ICF/ID updates</a:t>
            </a:r>
            <a:endParaRPr b="1"/>
          </a:p>
          <a:p>
            <a:pPr indent="-342900" lvl="0" marL="457200" rtl="0" algn="l">
              <a:lnSpc>
                <a:spcPct val="115000"/>
              </a:lnSpc>
              <a:spcBef>
                <a:spcPts val="0"/>
              </a:spcBef>
              <a:spcAft>
                <a:spcPts val="0"/>
              </a:spcAft>
              <a:buSzPts val="1800"/>
              <a:buChar char="❖"/>
            </a:pPr>
            <a:r>
              <a:rPr b="1" lang="en"/>
              <a:t>FHQC p</a:t>
            </a:r>
            <a:r>
              <a:rPr b="1" lang="en"/>
              <a:t>reventive</a:t>
            </a:r>
            <a:r>
              <a:rPr b="1" lang="en"/>
              <a:t> dental services updates</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g2e9b51a4fe0_0_219"/>
          <p:cNvSpPr txBox="1"/>
          <p:nvPr>
            <p:ph type="title"/>
          </p:nvPr>
        </p:nvSpPr>
        <p:spPr>
          <a:xfrm>
            <a:off x="367500" y="857450"/>
            <a:ext cx="3837000" cy="19395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b="1" lang="en">
                <a:latin typeface="Open Sans"/>
                <a:ea typeface="Open Sans"/>
                <a:cs typeface="Open Sans"/>
                <a:sym typeface="Open Sans"/>
              </a:rPr>
              <a:t>Medicaid </a:t>
            </a:r>
            <a:r>
              <a:rPr lang="en">
                <a:latin typeface="Open Sans"/>
                <a:ea typeface="Open Sans"/>
                <a:cs typeface="Open Sans"/>
                <a:sym typeface="Open Sans"/>
              </a:rPr>
              <a:t>d</a:t>
            </a:r>
            <a:r>
              <a:rPr b="1" lang="en">
                <a:latin typeface="Open Sans"/>
                <a:ea typeface="Open Sans"/>
                <a:cs typeface="Open Sans"/>
                <a:sym typeface="Open Sans"/>
              </a:rPr>
              <a:t>ental </a:t>
            </a:r>
            <a:r>
              <a:rPr lang="en">
                <a:latin typeface="Open Sans"/>
                <a:ea typeface="Open Sans"/>
                <a:cs typeface="Open Sans"/>
                <a:sym typeface="Open Sans"/>
              </a:rPr>
              <a:t>m</a:t>
            </a:r>
            <a:r>
              <a:rPr b="1" lang="en">
                <a:latin typeface="Open Sans"/>
                <a:ea typeface="Open Sans"/>
                <a:cs typeface="Open Sans"/>
                <a:sym typeface="Open Sans"/>
              </a:rPr>
              <a:t>anaged </a:t>
            </a:r>
            <a:r>
              <a:rPr lang="en">
                <a:latin typeface="Open Sans"/>
                <a:ea typeface="Open Sans"/>
                <a:cs typeface="Open Sans"/>
                <a:sym typeface="Open Sans"/>
              </a:rPr>
              <a:t>c</a:t>
            </a:r>
            <a:r>
              <a:rPr b="1" lang="en">
                <a:latin typeface="Open Sans"/>
                <a:ea typeface="Open Sans"/>
                <a:cs typeface="Open Sans"/>
                <a:sym typeface="Open Sans"/>
              </a:rPr>
              <a:t>are</a:t>
            </a:r>
            <a:endParaRPr b="1">
              <a:latin typeface="Open Sans"/>
              <a:ea typeface="Open Sans"/>
              <a:cs typeface="Open Sans"/>
              <a:sym typeface="Open Sans"/>
            </a:endParaRPr>
          </a:p>
        </p:txBody>
      </p:sp>
      <p:sp>
        <p:nvSpPr>
          <p:cNvPr id="224" name="Google Shape;224;g2e9b51a4fe0_0_219"/>
          <p:cNvSpPr txBox="1"/>
          <p:nvPr>
            <p:ph idx="1" type="body"/>
          </p:nvPr>
        </p:nvSpPr>
        <p:spPr>
          <a:xfrm>
            <a:off x="4954150" y="343200"/>
            <a:ext cx="3837000" cy="3402900"/>
          </a:xfrm>
          <a:prstGeom prst="rect">
            <a:avLst/>
          </a:prstGeom>
        </p:spPr>
        <p:txBody>
          <a:bodyPr anchorCtr="0" anchor="ctr" bIns="91425" lIns="91425" spcFirstLastPara="1" rIns="91425" wrap="square" tIns="91425">
            <a:spAutoFit/>
          </a:bodyPr>
          <a:lstStyle/>
          <a:p>
            <a:pPr indent="0" lvl="0" marL="0" rtl="0" algn="l">
              <a:lnSpc>
                <a:spcPct val="100000"/>
              </a:lnSpc>
              <a:spcBef>
                <a:spcPts val="0"/>
              </a:spcBef>
              <a:spcAft>
                <a:spcPts val="0"/>
              </a:spcAft>
              <a:buSzPts val="688"/>
              <a:buNone/>
            </a:pPr>
            <a:r>
              <a:rPr lang="en" sz="1625">
                <a:solidFill>
                  <a:schemeClr val="dk2"/>
                </a:solidFill>
                <a:latin typeface="Open Sans"/>
                <a:ea typeface="Open Sans"/>
                <a:cs typeface="Open Sans"/>
                <a:sym typeface="Open Sans"/>
              </a:rPr>
              <a:t>Utah Medicaid contracts with two dental plans statewide to provide dental services to eligible Medicaid enrollees. </a:t>
            </a:r>
            <a:endParaRPr sz="1625">
              <a:solidFill>
                <a:schemeClr val="dk2"/>
              </a:solidFill>
              <a:latin typeface="Open Sans"/>
              <a:ea typeface="Open Sans"/>
              <a:cs typeface="Open Sans"/>
              <a:sym typeface="Open Sans"/>
            </a:endParaRPr>
          </a:p>
          <a:p>
            <a:pPr indent="0" lvl="0" marL="0" rtl="0" algn="l">
              <a:lnSpc>
                <a:spcPct val="100000"/>
              </a:lnSpc>
              <a:spcBef>
                <a:spcPts val="1000"/>
              </a:spcBef>
              <a:spcAft>
                <a:spcPts val="0"/>
              </a:spcAft>
              <a:buSzPts val="688"/>
              <a:buNone/>
            </a:pPr>
            <a:r>
              <a:rPr lang="en" sz="1625">
                <a:solidFill>
                  <a:schemeClr val="dk2"/>
                </a:solidFill>
                <a:latin typeface="Open Sans"/>
                <a:ea typeface="Open Sans"/>
                <a:cs typeface="Open Sans"/>
                <a:sym typeface="Open Sans"/>
              </a:rPr>
              <a:t>In the subsequent slides we will discuss:</a:t>
            </a:r>
            <a:endParaRPr sz="1625">
              <a:solidFill>
                <a:schemeClr val="dk2"/>
              </a:solidFill>
              <a:latin typeface="Open Sans"/>
              <a:ea typeface="Open Sans"/>
              <a:cs typeface="Open Sans"/>
              <a:sym typeface="Open Sans"/>
            </a:endParaRPr>
          </a:p>
          <a:p>
            <a:pPr indent="-331787" lvl="0" marL="457200" rtl="0" algn="l">
              <a:lnSpc>
                <a:spcPct val="100000"/>
              </a:lnSpc>
              <a:spcBef>
                <a:spcPts val="1000"/>
              </a:spcBef>
              <a:spcAft>
                <a:spcPts val="0"/>
              </a:spcAft>
              <a:buClr>
                <a:schemeClr val="dk2"/>
              </a:buClr>
              <a:buSzPts val="1625"/>
              <a:buFont typeface="Open Sans"/>
              <a:buChar char="●"/>
            </a:pPr>
            <a:r>
              <a:rPr lang="en" sz="1625">
                <a:solidFill>
                  <a:schemeClr val="dk2"/>
                </a:solidFill>
                <a:latin typeface="Open Sans"/>
                <a:ea typeface="Open Sans"/>
                <a:cs typeface="Open Sans"/>
                <a:sym typeface="Open Sans"/>
              </a:rPr>
              <a:t>Services covered by dental managed care plans</a:t>
            </a:r>
            <a:endParaRPr sz="1625">
              <a:solidFill>
                <a:schemeClr val="dk2"/>
              </a:solidFill>
              <a:latin typeface="Open Sans"/>
              <a:ea typeface="Open Sans"/>
              <a:cs typeface="Open Sans"/>
              <a:sym typeface="Open Sans"/>
            </a:endParaRPr>
          </a:p>
          <a:p>
            <a:pPr indent="-331787" lvl="0" marL="457200" rtl="0" algn="l">
              <a:lnSpc>
                <a:spcPct val="100000"/>
              </a:lnSpc>
              <a:spcBef>
                <a:spcPts val="1000"/>
              </a:spcBef>
              <a:spcAft>
                <a:spcPts val="0"/>
              </a:spcAft>
              <a:buClr>
                <a:schemeClr val="dk2"/>
              </a:buClr>
              <a:buSzPts val="1625"/>
              <a:buFont typeface="Open Sans"/>
              <a:buChar char="●"/>
            </a:pPr>
            <a:r>
              <a:rPr lang="en" sz="1625">
                <a:solidFill>
                  <a:schemeClr val="dk2"/>
                </a:solidFill>
                <a:latin typeface="Open Sans"/>
                <a:ea typeface="Open Sans"/>
                <a:cs typeface="Open Sans"/>
                <a:sym typeface="Open Sans"/>
              </a:rPr>
              <a:t>Services not covered by dental managed care plans</a:t>
            </a:r>
            <a:endParaRPr sz="1625">
              <a:solidFill>
                <a:schemeClr val="dk2"/>
              </a:solidFill>
              <a:latin typeface="Open Sans"/>
              <a:ea typeface="Open Sans"/>
              <a:cs typeface="Open Sans"/>
              <a:sym typeface="Open Sans"/>
            </a:endParaRPr>
          </a:p>
          <a:p>
            <a:pPr indent="0" lvl="0" marL="457200" rtl="0" algn="l">
              <a:lnSpc>
                <a:spcPct val="100000"/>
              </a:lnSpc>
              <a:spcBef>
                <a:spcPts val="1000"/>
              </a:spcBef>
              <a:spcAft>
                <a:spcPts val="1000"/>
              </a:spcAft>
              <a:buNone/>
            </a:pPr>
            <a:r>
              <a:t/>
            </a:r>
            <a:endParaRPr sz="1325">
              <a:solidFill>
                <a:schemeClr val="dk1"/>
              </a:solidFill>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g279d29d5469_0_71"/>
          <p:cNvSpPr txBox="1"/>
          <p:nvPr>
            <p:ph type="title"/>
          </p:nvPr>
        </p:nvSpPr>
        <p:spPr>
          <a:xfrm>
            <a:off x="367500" y="857450"/>
            <a:ext cx="3837000" cy="19395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b="1" lang="en">
                <a:latin typeface="Open Sans"/>
                <a:ea typeface="Open Sans"/>
                <a:cs typeface="Open Sans"/>
                <a:sym typeface="Open Sans"/>
              </a:rPr>
              <a:t>Utah Medicaid </a:t>
            </a:r>
            <a:endParaRPr b="1">
              <a:latin typeface="Open Sans"/>
              <a:ea typeface="Open Sans"/>
              <a:cs typeface="Open Sans"/>
              <a:sym typeface="Open Sans"/>
            </a:endParaRPr>
          </a:p>
          <a:p>
            <a:pPr indent="0" lvl="0" marL="0" rtl="0" algn="ctr">
              <a:spcBef>
                <a:spcPts val="0"/>
              </a:spcBef>
              <a:spcAft>
                <a:spcPts val="0"/>
              </a:spcAft>
              <a:buNone/>
            </a:pPr>
            <a:r>
              <a:rPr b="1" lang="en">
                <a:latin typeface="Open Sans"/>
                <a:ea typeface="Open Sans"/>
                <a:cs typeface="Open Sans"/>
                <a:sym typeface="Open Sans"/>
              </a:rPr>
              <a:t>dental delivery networks</a:t>
            </a:r>
            <a:endParaRPr b="1">
              <a:latin typeface="Open Sans"/>
              <a:ea typeface="Open Sans"/>
              <a:cs typeface="Open Sans"/>
              <a:sym typeface="Open Sans"/>
            </a:endParaRPr>
          </a:p>
        </p:txBody>
      </p:sp>
      <p:sp>
        <p:nvSpPr>
          <p:cNvPr id="230" name="Google Shape;230;g279d29d5469_0_71"/>
          <p:cNvSpPr txBox="1"/>
          <p:nvPr/>
        </p:nvSpPr>
        <p:spPr>
          <a:xfrm>
            <a:off x="4695550" y="211800"/>
            <a:ext cx="4260300" cy="47502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are assigned to a delivery network based on their Medicaid eligibility. </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The three Medicaid dental networks are:</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Fee for Service</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Managed care dental</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University of Utah School of Dentistry (UUSOD) </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Utah Medicaid contracts with two dental managed care plans to provide dental services statewide:</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Premier Access</a:t>
            </a:r>
            <a:endParaRPr sz="1200">
              <a:solidFill>
                <a:schemeClr val="dk1"/>
              </a:solidFill>
              <a:latin typeface="Open Sans"/>
              <a:ea typeface="Open Sans"/>
              <a:cs typeface="Open Sans"/>
              <a:sym typeface="Open Sans"/>
            </a:endParaRPr>
          </a:p>
          <a:p>
            <a:pPr indent="-304800" lvl="1" marL="9144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MCNA Dental</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assigned to a dental managed care plan  must see a dental provider listed in their dental plan network. </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Once they choose a dental managed care plan, members have 60-days to make a different selection and after that they must wait until the annual open enrollment if they want to change their plan.</a:t>
            </a:r>
            <a:endParaRPr sz="1200">
              <a:solidFill>
                <a:schemeClr val="dk1"/>
              </a:solidFill>
              <a:latin typeface="Open Sans"/>
              <a:ea typeface="Open Sans"/>
              <a:cs typeface="Open Sans"/>
              <a:sym typeface="Open Sans"/>
            </a:endParaRPr>
          </a:p>
          <a:p>
            <a:pPr indent="-304800" lvl="0" marL="457200" rtl="0" algn="l">
              <a:lnSpc>
                <a:spcPct val="115000"/>
              </a:lnSpc>
              <a:spcBef>
                <a:spcPts val="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assigned to the UUSOD must use dentists who are on their statewide panel of providers.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g279d29d5469_0_142"/>
          <p:cNvSpPr/>
          <p:nvPr/>
        </p:nvSpPr>
        <p:spPr>
          <a:xfrm>
            <a:off x="1003250" y="1059875"/>
            <a:ext cx="2736300" cy="11064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Open Sans"/>
                <a:ea typeface="Open Sans"/>
                <a:cs typeface="Open Sans"/>
                <a:sym typeface="Open Sans"/>
              </a:rPr>
              <a:t>State Medicaid </a:t>
            </a:r>
            <a:endParaRPr b="1">
              <a:latin typeface="Open Sans"/>
              <a:ea typeface="Open Sans"/>
              <a:cs typeface="Open Sans"/>
              <a:sym typeface="Open Sans"/>
            </a:endParaRPr>
          </a:p>
          <a:p>
            <a:pPr indent="0" lvl="0" marL="0" rtl="0" algn="ctr">
              <a:spcBef>
                <a:spcPts val="0"/>
              </a:spcBef>
              <a:spcAft>
                <a:spcPts val="0"/>
              </a:spcAft>
              <a:buNone/>
            </a:pPr>
            <a:r>
              <a:rPr b="1" lang="en">
                <a:latin typeface="Open Sans"/>
                <a:ea typeface="Open Sans"/>
                <a:cs typeface="Open Sans"/>
                <a:sym typeface="Open Sans"/>
              </a:rPr>
              <a:t>Fee for Service</a:t>
            </a:r>
            <a:endParaRPr b="1">
              <a:latin typeface="Open Sans"/>
              <a:ea typeface="Open Sans"/>
              <a:cs typeface="Open Sans"/>
              <a:sym typeface="Open Sans"/>
            </a:endParaRPr>
          </a:p>
        </p:txBody>
      </p:sp>
      <p:sp>
        <p:nvSpPr>
          <p:cNvPr id="236" name="Google Shape;236;g279d29d5469_0_142"/>
          <p:cNvSpPr/>
          <p:nvPr/>
        </p:nvSpPr>
        <p:spPr>
          <a:xfrm>
            <a:off x="5533700" y="1059875"/>
            <a:ext cx="2796000" cy="11064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latin typeface="Open Sans"/>
                <a:ea typeface="Open Sans"/>
                <a:cs typeface="Open Sans"/>
                <a:sym typeface="Open Sans"/>
              </a:rPr>
              <a:t>Dental managed care plan</a:t>
            </a:r>
            <a:endParaRPr b="1">
              <a:latin typeface="Open Sans"/>
              <a:ea typeface="Open Sans"/>
              <a:cs typeface="Open Sans"/>
              <a:sym typeface="Open Sans"/>
            </a:endParaRPr>
          </a:p>
        </p:txBody>
      </p:sp>
      <p:sp>
        <p:nvSpPr>
          <p:cNvPr id="237" name="Google Shape;237;g279d29d5469_0_142"/>
          <p:cNvSpPr/>
          <p:nvPr/>
        </p:nvSpPr>
        <p:spPr>
          <a:xfrm>
            <a:off x="935950" y="2607425"/>
            <a:ext cx="11514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Fee for Service</a:t>
            </a:r>
            <a:endParaRPr sz="1200">
              <a:latin typeface="Open Sans"/>
              <a:ea typeface="Open Sans"/>
              <a:cs typeface="Open Sans"/>
              <a:sym typeface="Open Sans"/>
            </a:endParaRPr>
          </a:p>
        </p:txBody>
      </p:sp>
      <p:sp>
        <p:nvSpPr>
          <p:cNvPr id="238" name="Google Shape;238;g279d29d5469_0_142"/>
          <p:cNvSpPr/>
          <p:nvPr/>
        </p:nvSpPr>
        <p:spPr>
          <a:xfrm>
            <a:off x="2363850" y="2607425"/>
            <a:ext cx="1562400" cy="9795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University of Utah School of Dentistry (UUSOD) and their statewide panel of providers</a:t>
            </a:r>
            <a:endParaRPr sz="1200">
              <a:latin typeface="Open Sans"/>
              <a:ea typeface="Open Sans"/>
              <a:cs typeface="Open Sans"/>
              <a:sym typeface="Open Sans"/>
            </a:endParaRPr>
          </a:p>
        </p:txBody>
      </p:sp>
      <p:cxnSp>
        <p:nvCxnSpPr>
          <p:cNvPr id="239" name="Google Shape;239;g279d29d5469_0_142"/>
          <p:cNvCxnSpPr>
            <a:endCxn id="237" idx="0"/>
          </p:cNvCxnSpPr>
          <p:nvPr/>
        </p:nvCxnSpPr>
        <p:spPr>
          <a:xfrm flipH="1">
            <a:off x="1511650" y="2158925"/>
            <a:ext cx="7500" cy="448500"/>
          </a:xfrm>
          <a:prstGeom prst="straightConnector1">
            <a:avLst/>
          </a:prstGeom>
          <a:noFill/>
          <a:ln cap="flat" cmpd="sng" w="9525">
            <a:solidFill>
              <a:schemeClr val="dk2"/>
            </a:solidFill>
            <a:prstDash val="solid"/>
            <a:round/>
            <a:headEnd len="med" w="med" type="none"/>
            <a:tailEnd len="med" w="med" type="none"/>
          </a:ln>
        </p:spPr>
      </p:cxnSp>
      <p:cxnSp>
        <p:nvCxnSpPr>
          <p:cNvPr id="240" name="Google Shape;240;g279d29d5469_0_142"/>
          <p:cNvCxnSpPr/>
          <p:nvPr/>
        </p:nvCxnSpPr>
        <p:spPr>
          <a:xfrm flipH="1">
            <a:off x="2984325" y="2166275"/>
            <a:ext cx="9600" cy="444000"/>
          </a:xfrm>
          <a:prstGeom prst="straightConnector1">
            <a:avLst/>
          </a:prstGeom>
          <a:noFill/>
          <a:ln cap="flat" cmpd="sng" w="9525">
            <a:solidFill>
              <a:schemeClr val="dk2"/>
            </a:solidFill>
            <a:prstDash val="solid"/>
            <a:round/>
            <a:headEnd len="med" w="med" type="none"/>
            <a:tailEnd len="med" w="med" type="none"/>
          </a:ln>
        </p:spPr>
      </p:cxnSp>
      <p:sp>
        <p:nvSpPr>
          <p:cNvPr id="241" name="Google Shape;241;g279d29d5469_0_142"/>
          <p:cNvSpPr/>
          <p:nvPr/>
        </p:nvSpPr>
        <p:spPr>
          <a:xfrm>
            <a:off x="595825" y="4028075"/>
            <a:ext cx="1839000" cy="10167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Members, ages 19-20, who qualify for EPSDT</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Adults on Nursing Home Medicaid</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Children in foster care</a:t>
            </a:r>
            <a:endParaRPr sz="900">
              <a:latin typeface="Open Sans"/>
              <a:ea typeface="Open Sans"/>
              <a:cs typeface="Open Sans"/>
              <a:sym typeface="Open Sans"/>
            </a:endParaRPr>
          </a:p>
        </p:txBody>
      </p:sp>
      <p:sp>
        <p:nvSpPr>
          <p:cNvPr id="242" name="Google Shape;242;g279d29d5469_0_142"/>
          <p:cNvSpPr/>
          <p:nvPr/>
        </p:nvSpPr>
        <p:spPr>
          <a:xfrm>
            <a:off x="2535800" y="4035725"/>
            <a:ext cx="1786800" cy="10167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TAM members in SUD treatment</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Blind and disabled adults, ages 21-64</a:t>
            </a:r>
            <a:endParaRPr sz="900">
              <a:latin typeface="Open Sans"/>
              <a:ea typeface="Open Sans"/>
              <a:cs typeface="Open Sans"/>
              <a:sym typeface="Open Sans"/>
            </a:endParaRPr>
          </a:p>
          <a:p>
            <a:pPr indent="-228600" lvl="0" marL="228600" rtl="0" algn="l">
              <a:spcBef>
                <a:spcPts val="0"/>
              </a:spcBef>
              <a:spcAft>
                <a:spcPts val="0"/>
              </a:spcAft>
              <a:buSzPts val="900"/>
              <a:buFont typeface="Open Sans"/>
              <a:buChar char="●"/>
            </a:pPr>
            <a:r>
              <a:rPr lang="en" sz="900">
                <a:latin typeface="Open Sans"/>
                <a:ea typeface="Open Sans"/>
                <a:cs typeface="Open Sans"/>
                <a:sym typeface="Open Sans"/>
              </a:rPr>
              <a:t>Adults, ages 65 and older</a:t>
            </a:r>
            <a:endParaRPr sz="900">
              <a:latin typeface="Open Sans"/>
              <a:ea typeface="Open Sans"/>
              <a:cs typeface="Open Sans"/>
              <a:sym typeface="Open Sans"/>
            </a:endParaRPr>
          </a:p>
        </p:txBody>
      </p:sp>
      <p:cxnSp>
        <p:nvCxnSpPr>
          <p:cNvPr id="243" name="Google Shape;243;g279d29d5469_0_142"/>
          <p:cNvCxnSpPr>
            <a:stCxn id="238" idx="2"/>
          </p:cNvCxnSpPr>
          <p:nvPr/>
        </p:nvCxnSpPr>
        <p:spPr>
          <a:xfrm>
            <a:off x="3145050" y="3586925"/>
            <a:ext cx="0" cy="448800"/>
          </a:xfrm>
          <a:prstGeom prst="straightConnector1">
            <a:avLst/>
          </a:prstGeom>
          <a:noFill/>
          <a:ln cap="flat" cmpd="sng" w="9525">
            <a:solidFill>
              <a:schemeClr val="dk2"/>
            </a:solidFill>
            <a:prstDash val="solid"/>
            <a:round/>
            <a:headEnd len="med" w="med" type="none"/>
            <a:tailEnd len="med" w="med" type="none"/>
          </a:ln>
        </p:spPr>
      </p:cxnSp>
      <p:cxnSp>
        <p:nvCxnSpPr>
          <p:cNvPr id="244" name="Google Shape;244;g279d29d5469_0_142"/>
          <p:cNvCxnSpPr>
            <a:stCxn id="237" idx="2"/>
            <a:endCxn id="241" idx="0"/>
          </p:cNvCxnSpPr>
          <p:nvPr/>
        </p:nvCxnSpPr>
        <p:spPr>
          <a:xfrm>
            <a:off x="1511650" y="3325025"/>
            <a:ext cx="3600" cy="703200"/>
          </a:xfrm>
          <a:prstGeom prst="straightConnector1">
            <a:avLst/>
          </a:prstGeom>
          <a:noFill/>
          <a:ln cap="flat" cmpd="sng" w="9525">
            <a:solidFill>
              <a:schemeClr val="dk2"/>
            </a:solidFill>
            <a:prstDash val="solid"/>
            <a:round/>
            <a:headEnd len="med" w="med" type="none"/>
            <a:tailEnd len="med" w="med" type="none"/>
          </a:ln>
        </p:spPr>
      </p:cxnSp>
      <p:sp>
        <p:nvSpPr>
          <p:cNvPr id="245" name="Google Shape;245;g279d29d5469_0_142"/>
          <p:cNvSpPr/>
          <p:nvPr/>
        </p:nvSpPr>
        <p:spPr>
          <a:xfrm>
            <a:off x="5533700" y="2517750"/>
            <a:ext cx="11514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Premier Access Dental</a:t>
            </a:r>
            <a:endParaRPr sz="1200">
              <a:latin typeface="Open Sans"/>
              <a:ea typeface="Open Sans"/>
              <a:cs typeface="Open Sans"/>
              <a:sym typeface="Open Sans"/>
            </a:endParaRPr>
          </a:p>
        </p:txBody>
      </p:sp>
      <p:sp>
        <p:nvSpPr>
          <p:cNvPr id="246" name="Google Shape;246;g279d29d5469_0_142"/>
          <p:cNvSpPr/>
          <p:nvPr/>
        </p:nvSpPr>
        <p:spPr>
          <a:xfrm>
            <a:off x="7260650" y="2517750"/>
            <a:ext cx="10692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latin typeface="Open Sans"/>
                <a:ea typeface="Open Sans"/>
                <a:cs typeface="Open Sans"/>
                <a:sym typeface="Open Sans"/>
              </a:rPr>
              <a:t>MCNA Dental</a:t>
            </a:r>
            <a:endParaRPr sz="1200">
              <a:latin typeface="Open Sans"/>
              <a:ea typeface="Open Sans"/>
              <a:cs typeface="Open Sans"/>
              <a:sym typeface="Open Sans"/>
            </a:endParaRPr>
          </a:p>
        </p:txBody>
      </p:sp>
      <p:sp>
        <p:nvSpPr>
          <p:cNvPr id="247" name="Google Shape;247;g279d29d5469_0_142"/>
          <p:cNvSpPr/>
          <p:nvPr/>
        </p:nvSpPr>
        <p:spPr>
          <a:xfrm>
            <a:off x="6109250" y="3586825"/>
            <a:ext cx="1644900" cy="717600"/>
          </a:xfrm>
          <a:prstGeom prst="rect">
            <a:avLst/>
          </a:prstGeom>
          <a:solidFill>
            <a:schemeClr val="lt1"/>
          </a:solidFill>
          <a:ln cap="flat" cmpd="sng" w="19050">
            <a:solidFill>
              <a:srgbClr val="351C75"/>
            </a:solidFill>
            <a:prstDash val="solid"/>
            <a:round/>
            <a:headEnd len="sm" w="sm" type="none"/>
            <a:tailEnd len="sm" w="sm" type="none"/>
          </a:ln>
        </p:spPr>
        <p:txBody>
          <a:bodyPr anchorCtr="0" anchor="ctr" bIns="91425" lIns="91425" spcFirstLastPara="1" rIns="91425" wrap="square" tIns="91425">
            <a:noAutofit/>
          </a:bodyPr>
          <a:lstStyle/>
          <a:p>
            <a:pPr indent="-285750" lvl="0" marL="285750" rtl="0" algn="l">
              <a:spcBef>
                <a:spcPts val="0"/>
              </a:spcBef>
              <a:spcAft>
                <a:spcPts val="0"/>
              </a:spcAft>
              <a:buSzPts val="900"/>
              <a:buFont typeface="Open Sans"/>
              <a:buChar char="●"/>
            </a:pPr>
            <a:r>
              <a:rPr lang="en" sz="900">
                <a:latin typeface="Open Sans"/>
                <a:ea typeface="Open Sans"/>
                <a:cs typeface="Open Sans"/>
                <a:sym typeface="Open Sans"/>
              </a:rPr>
              <a:t>Children, ages 0-18 </a:t>
            </a:r>
            <a:endParaRPr sz="900">
              <a:latin typeface="Open Sans"/>
              <a:ea typeface="Open Sans"/>
              <a:cs typeface="Open Sans"/>
              <a:sym typeface="Open Sans"/>
            </a:endParaRPr>
          </a:p>
          <a:p>
            <a:pPr indent="-285750" lvl="0" marL="285750" rtl="0" algn="l">
              <a:spcBef>
                <a:spcPts val="0"/>
              </a:spcBef>
              <a:spcAft>
                <a:spcPts val="0"/>
              </a:spcAft>
              <a:buSzPts val="900"/>
              <a:buFont typeface="Open Sans"/>
              <a:buChar char="●"/>
            </a:pPr>
            <a:r>
              <a:rPr lang="en" sz="900">
                <a:latin typeface="Open Sans"/>
                <a:ea typeface="Open Sans"/>
                <a:cs typeface="Open Sans"/>
                <a:sym typeface="Open Sans"/>
              </a:rPr>
              <a:t>Members with a disability, ages 19-20</a:t>
            </a:r>
            <a:endParaRPr sz="900">
              <a:latin typeface="Open Sans"/>
              <a:ea typeface="Open Sans"/>
              <a:cs typeface="Open Sans"/>
              <a:sym typeface="Open Sans"/>
            </a:endParaRPr>
          </a:p>
          <a:p>
            <a:pPr indent="-285750" lvl="0" marL="285750" rtl="0" algn="l">
              <a:spcBef>
                <a:spcPts val="0"/>
              </a:spcBef>
              <a:spcAft>
                <a:spcPts val="0"/>
              </a:spcAft>
              <a:buSzPts val="900"/>
              <a:buFont typeface="Open Sans"/>
              <a:buChar char="●"/>
            </a:pPr>
            <a:r>
              <a:rPr lang="en" sz="900">
                <a:latin typeface="Open Sans"/>
                <a:ea typeface="Open Sans"/>
                <a:cs typeface="Open Sans"/>
                <a:sym typeface="Open Sans"/>
              </a:rPr>
              <a:t>Pregnant members </a:t>
            </a:r>
            <a:endParaRPr sz="900">
              <a:latin typeface="Open Sans"/>
              <a:ea typeface="Open Sans"/>
              <a:cs typeface="Open Sans"/>
              <a:sym typeface="Open Sans"/>
            </a:endParaRPr>
          </a:p>
        </p:txBody>
      </p:sp>
      <p:sp>
        <p:nvSpPr>
          <p:cNvPr id="248" name="Google Shape;248;g279d29d5469_0_142"/>
          <p:cNvSpPr txBox="1"/>
          <p:nvPr>
            <p:ph type="title"/>
          </p:nvPr>
        </p:nvSpPr>
        <p:spPr>
          <a:xfrm>
            <a:off x="226650" y="111750"/>
            <a:ext cx="8690700" cy="673200"/>
          </a:xfrm>
          <a:prstGeom prst="rect">
            <a:avLst/>
          </a:prstGeom>
          <a:solidFill>
            <a:srgbClr val="23A595"/>
          </a:solidFill>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chemeClr val="lt1"/>
                </a:solidFill>
                <a:latin typeface="Open Sans ExtraBold"/>
                <a:ea typeface="Open Sans ExtraBold"/>
                <a:cs typeface="Open Sans ExtraBold"/>
                <a:sym typeface="Open Sans ExtraBold"/>
              </a:rPr>
              <a:t>Dental delivery by model and population</a:t>
            </a:r>
            <a:endParaRPr sz="3000">
              <a:solidFill>
                <a:schemeClr val="lt1"/>
              </a:solidFill>
              <a:latin typeface="Open Sans ExtraBold"/>
              <a:ea typeface="Open Sans ExtraBold"/>
              <a:cs typeface="Open Sans ExtraBold"/>
              <a:sym typeface="Open Sans ExtraBold"/>
            </a:endParaRPr>
          </a:p>
        </p:txBody>
      </p:sp>
      <p:cxnSp>
        <p:nvCxnSpPr>
          <p:cNvPr id="249" name="Google Shape;249;g279d29d5469_0_142"/>
          <p:cNvCxnSpPr>
            <a:stCxn id="246" idx="0"/>
          </p:cNvCxnSpPr>
          <p:nvPr/>
        </p:nvCxnSpPr>
        <p:spPr>
          <a:xfrm rot="10800000">
            <a:off x="7783850" y="2166450"/>
            <a:ext cx="11400" cy="351300"/>
          </a:xfrm>
          <a:prstGeom prst="straightConnector1">
            <a:avLst/>
          </a:prstGeom>
          <a:noFill/>
          <a:ln cap="flat" cmpd="sng" w="9525">
            <a:solidFill>
              <a:schemeClr val="dk2"/>
            </a:solidFill>
            <a:prstDash val="solid"/>
            <a:round/>
            <a:headEnd len="med" w="med" type="none"/>
            <a:tailEnd len="med" w="med" type="none"/>
          </a:ln>
        </p:spPr>
      </p:cxnSp>
      <p:cxnSp>
        <p:nvCxnSpPr>
          <p:cNvPr id="250" name="Google Shape;250;g279d29d5469_0_142"/>
          <p:cNvCxnSpPr/>
          <p:nvPr/>
        </p:nvCxnSpPr>
        <p:spPr>
          <a:xfrm flipH="1" rot="10800000">
            <a:off x="6423350" y="3242950"/>
            <a:ext cx="7500" cy="351300"/>
          </a:xfrm>
          <a:prstGeom prst="straightConnector1">
            <a:avLst/>
          </a:prstGeom>
          <a:noFill/>
          <a:ln cap="flat" cmpd="sng" w="9525">
            <a:solidFill>
              <a:schemeClr val="dk2"/>
            </a:solidFill>
            <a:prstDash val="solid"/>
            <a:round/>
            <a:headEnd len="med" w="med" type="none"/>
            <a:tailEnd len="med" w="med" type="none"/>
          </a:ln>
        </p:spPr>
      </p:cxnSp>
      <p:cxnSp>
        <p:nvCxnSpPr>
          <p:cNvPr id="251" name="Google Shape;251;g279d29d5469_0_142"/>
          <p:cNvCxnSpPr>
            <a:stCxn id="245" idx="0"/>
          </p:cNvCxnSpPr>
          <p:nvPr/>
        </p:nvCxnSpPr>
        <p:spPr>
          <a:xfrm rot="10800000">
            <a:off x="6109400" y="2173950"/>
            <a:ext cx="0" cy="343800"/>
          </a:xfrm>
          <a:prstGeom prst="straightConnector1">
            <a:avLst/>
          </a:prstGeom>
          <a:noFill/>
          <a:ln cap="flat" cmpd="sng" w="9525">
            <a:solidFill>
              <a:schemeClr val="dk2"/>
            </a:solidFill>
            <a:prstDash val="solid"/>
            <a:round/>
            <a:headEnd len="med" w="med" type="none"/>
            <a:tailEnd len="med" w="med" type="none"/>
          </a:ln>
        </p:spPr>
      </p:cxnSp>
      <p:cxnSp>
        <p:nvCxnSpPr>
          <p:cNvPr id="252" name="Google Shape;252;g279d29d5469_0_142"/>
          <p:cNvCxnSpPr/>
          <p:nvPr/>
        </p:nvCxnSpPr>
        <p:spPr>
          <a:xfrm rot="10800000">
            <a:off x="7477425" y="3243000"/>
            <a:ext cx="7500" cy="3363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g279d29d5469_0_229"/>
          <p:cNvSpPr txBox="1"/>
          <p:nvPr>
            <p:ph type="title"/>
          </p:nvPr>
        </p:nvSpPr>
        <p:spPr>
          <a:xfrm>
            <a:off x="367500" y="857450"/>
            <a:ext cx="3837000" cy="19395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b="1" lang="en">
                <a:latin typeface="Open Sans"/>
                <a:ea typeface="Open Sans"/>
                <a:cs typeface="Open Sans"/>
                <a:sym typeface="Open Sans"/>
              </a:rPr>
              <a:t>Dental managed care plan services</a:t>
            </a:r>
            <a:endParaRPr b="1">
              <a:latin typeface="Open Sans"/>
              <a:ea typeface="Open Sans"/>
              <a:cs typeface="Open Sans"/>
              <a:sym typeface="Open Sans"/>
            </a:endParaRPr>
          </a:p>
        </p:txBody>
      </p:sp>
      <p:sp>
        <p:nvSpPr>
          <p:cNvPr id="258" name="Google Shape;258;g279d29d5469_0_229"/>
          <p:cNvSpPr txBox="1"/>
          <p:nvPr>
            <p:ph idx="1" type="body"/>
          </p:nvPr>
        </p:nvSpPr>
        <p:spPr>
          <a:xfrm>
            <a:off x="4810675" y="190800"/>
            <a:ext cx="4145100" cy="47952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sz="1200">
                <a:solidFill>
                  <a:schemeClr val="dk1"/>
                </a:solidFill>
                <a:latin typeface="Open Sans"/>
                <a:ea typeface="Open Sans"/>
                <a:cs typeface="Open Sans"/>
                <a:sym typeface="Open Sans"/>
              </a:rPr>
              <a:t>In addition to paying for dental services, dental managed care plans can help:</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Coordinate dental care for members with special healthcare needs.</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Arrange for and provide interpretive services. </a:t>
            </a:r>
            <a:endParaRPr sz="1200">
              <a:solidFill>
                <a:schemeClr val="dk1"/>
              </a:solidFill>
              <a:latin typeface="Open Sans"/>
              <a:ea typeface="Open Sans"/>
              <a:cs typeface="Open Sans"/>
              <a:sym typeface="Open Sans"/>
            </a:endParaRPr>
          </a:p>
          <a:p>
            <a:pPr indent="-304800" lvl="1" marL="9144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Members must use an interpreter contracted with their dental plan.</a:t>
            </a:r>
            <a:endParaRPr sz="1200">
              <a:solidFill>
                <a:schemeClr val="dk1"/>
              </a:solidFill>
              <a:latin typeface="Open Sans"/>
              <a:ea typeface="Open Sans"/>
              <a:cs typeface="Open Sans"/>
              <a:sym typeface="Open Sans"/>
            </a:endParaRPr>
          </a:p>
          <a:p>
            <a:pPr indent="-304800" lvl="1" marL="9144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Providers can and should refer Medicaid patients to their dental plan to arrange for an interpreter.</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Provide case management for members who need to see a specialist.</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Help providers and members find dental specialists on their network.</a:t>
            </a:r>
            <a:endParaRPr sz="1200">
              <a:solidFill>
                <a:schemeClr val="dk1"/>
              </a:solidFill>
              <a:latin typeface="Open Sans"/>
              <a:ea typeface="Open Sans"/>
              <a:cs typeface="Open Sans"/>
              <a:sym typeface="Open Sans"/>
            </a:endParaRPr>
          </a:p>
          <a:p>
            <a:pPr indent="-304800" lvl="0" marL="457200" rtl="0" algn="l">
              <a:lnSpc>
                <a:spcPct val="100000"/>
              </a:lnSpc>
              <a:spcBef>
                <a:spcPts val="1000"/>
              </a:spcBef>
              <a:spcAft>
                <a:spcPts val="0"/>
              </a:spcAft>
              <a:buClr>
                <a:schemeClr val="dk1"/>
              </a:buClr>
              <a:buSzPts val="1200"/>
              <a:buFont typeface="Open Sans"/>
              <a:buChar char="●"/>
            </a:pPr>
            <a:r>
              <a:rPr lang="en" sz="1200">
                <a:solidFill>
                  <a:schemeClr val="dk1"/>
                </a:solidFill>
                <a:latin typeface="Open Sans"/>
                <a:ea typeface="Open Sans"/>
                <a:cs typeface="Open Sans"/>
                <a:sym typeface="Open Sans"/>
              </a:rPr>
              <a:t>Resolve billing and third party liability (TPL) problems.</a:t>
            </a:r>
            <a:endParaRPr sz="1200">
              <a:solidFill>
                <a:schemeClr val="dk1"/>
              </a:solidFill>
              <a:latin typeface="Open Sans"/>
              <a:ea typeface="Open Sans"/>
              <a:cs typeface="Open Sans"/>
              <a:sym typeface="Open Sans"/>
            </a:endParaRPr>
          </a:p>
          <a:p>
            <a:pPr indent="-304800" lvl="1" marL="914400" rtl="0" algn="l">
              <a:lnSpc>
                <a:spcPct val="100000"/>
              </a:lnSpc>
              <a:spcBef>
                <a:spcPts val="1000"/>
              </a:spcBef>
              <a:spcAft>
                <a:spcPts val="1000"/>
              </a:spcAft>
              <a:buClr>
                <a:schemeClr val="dk1"/>
              </a:buClr>
              <a:buSzPts val="1200"/>
              <a:buFont typeface="Open Sans"/>
              <a:buChar char="○"/>
            </a:pPr>
            <a:r>
              <a:rPr lang="en" sz="1200">
                <a:solidFill>
                  <a:schemeClr val="dk1"/>
                </a:solidFill>
                <a:latin typeface="Open Sans"/>
                <a:ea typeface="Open Sans"/>
                <a:cs typeface="Open Sans"/>
                <a:sym typeface="Open Sans"/>
              </a:rPr>
              <a:t>Providers and members should contact their dental plan if they have questions about a bill or an unpaid claim.  </a:t>
            </a:r>
            <a:endParaRPr sz="1200">
              <a:solidFill>
                <a:schemeClr val="dk1"/>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g279d29d5469_0_300"/>
          <p:cNvSpPr txBox="1"/>
          <p:nvPr>
            <p:ph type="title"/>
          </p:nvPr>
        </p:nvSpPr>
        <p:spPr>
          <a:xfrm>
            <a:off x="367500" y="857450"/>
            <a:ext cx="3837000" cy="3109200"/>
          </a:xfrm>
          <a:prstGeom prst="rect">
            <a:avLst/>
          </a:prstGeom>
        </p:spPr>
        <p:txBody>
          <a:bodyPr anchorCtr="0" anchor="b" bIns="91425" lIns="91425" spcFirstLastPara="1" rIns="91425" wrap="square" tIns="91425">
            <a:spAutoFit/>
          </a:bodyPr>
          <a:lstStyle/>
          <a:p>
            <a:pPr indent="0" lvl="0" marL="0" rtl="0" algn="ctr">
              <a:spcBef>
                <a:spcPts val="0"/>
              </a:spcBef>
              <a:spcAft>
                <a:spcPts val="0"/>
              </a:spcAft>
              <a:buNone/>
            </a:pPr>
            <a:r>
              <a:rPr b="1" lang="en">
                <a:latin typeface="Open Sans"/>
                <a:ea typeface="Open Sans"/>
                <a:cs typeface="Open Sans"/>
                <a:sym typeface="Open Sans"/>
              </a:rPr>
              <a:t>Services not covered by the dental managed care plan</a:t>
            </a:r>
            <a:endParaRPr b="1">
              <a:latin typeface="Open Sans"/>
              <a:ea typeface="Open Sans"/>
              <a:cs typeface="Open Sans"/>
              <a:sym typeface="Open Sans"/>
            </a:endParaRPr>
          </a:p>
        </p:txBody>
      </p:sp>
      <p:sp>
        <p:nvSpPr>
          <p:cNvPr id="264" name="Google Shape;264;g279d29d5469_0_300"/>
          <p:cNvSpPr txBox="1"/>
          <p:nvPr>
            <p:ph idx="1" type="body"/>
          </p:nvPr>
        </p:nvSpPr>
        <p:spPr>
          <a:xfrm>
            <a:off x="4806200" y="280075"/>
            <a:ext cx="4089000" cy="46857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Open Sans"/>
                <a:ea typeface="Open Sans"/>
                <a:cs typeface="Open Sans"/>
                <a:sym typeface="Open Sans"/>
              </a:rPr>
              <a:t>There are some services that are not covered by the dental managed care plan but may be covered by the medical plan or FFS. These are called “carve-out” services. </a:t>
            </a:r>
            <a:endParaRPr sz="1600">
              <a:solidFill>
                <a:schemeClr val="dk1"/>
              </a:solidFill>
              <a:latin typeface="Open Sans"/>
              <a:ea typeface="Open Sans"/>
              <a:cs typeface="Open Sans"/>
              <a:sym typeface="Open Sans"/>
            </a:endParaRPr>
          </a:p>
          <a:p>
            <a:pPr indent="0" lvl="0" marL="0" rtl="0" algn="l">
              <a:lnSpc>
                <a:spcPct val="100000"/>
              </a:lnSpc>
              <a:spcBef>
                <a:spcPts val="1000"/>
              </a:spcBef>
              <a:spcAft>
                <a:spcPts val="0"/>
              </a:spcAft>
              <a:buNone/>
            </a:pPr>
            <a:r>
              <a:rPr lang="en" sz="1600">
                <a:solidFill>
                  <a:schemeClr val="dk1"/>
                </a:solidFill>
                <a:latin typeface="Open Sans"/>
                <a:ea typeface="Open Sans"/>
                <a:cs typeface="Open Sans"/>
                <a:sym typeface="Open Sans"/>
              </a:rPr>
              <a:t>Some carve-out services from the dental managed care plans are: </a:t>
            </a:r>
            <a:endParaRPr sz="1600">
              <a:solidFill>
                <a:schemeClr val="dk1"/>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1"/>
              </a:buClr>
              <a:buSzPts val="1600"/>
              <a:buFont typeface="Open Sans"/>
              <a:buChar char="●"/>
            </a:pPr>
            <a:r>
              <a:rPr lang="en" sz="1600">
                <a:solidFill>
                  <a:schemeClr val="dk1"/>
                </a:solidFill>
                <a:latin typeface="Open Sans"/>
                <a:ea typeface="Open Sans"/>
                <a:cs typeface="Open Sans"/>
                <a:sym typeface="Open Sans"/>
              </a:rPr>
              <a:t>The facility fees for dental anesthesia in a hospital or ambulatory surgical center.</a:t>
            </a:r>
            <a:endParaRPr sz="1600">
              <a:solidFill>
                <a:schemeClr val="dk1"/>
              </a:solidFill>
              <a:latin typeface="Open Sans"/>
              <a:ea typeface="Open Sans"/>
              <a:cs typeface="Open Sans"/>
              <a:sym typeface="Open Sans"/>
            </a:endParaRPr>
          </a:p>
          <a:p>
            <a:pPr indent="-330200" lvl="0" marL="457200" rtl="0" algn="l">
              <a:lnSpc>
                <a:spcPct val="100000"/>
              </a:lnSpc>
              <a:spcBef>
                <a:spcPts val="1000"/>
              </a:spcBef>
              <a:spcAft>
                <a:spcPts val="0"/>
              </a:spcAft>
              <a:buClr>
                <a:schemeClr val="dk1"/>
              </a:buClr>
              <a:buSzPts val="1600"/>
              <a:buFont typeface="Open Sans"/>
              <a:buChar char="●"/>
            </a:pPr>
            <a:r>
              <a:rPr lang="en" sz="1600">
                <a:solidFill>
                  <a:schemeClr val="dk1"/>
                </a:solidFill>
                <a:latin typeface="Open Sans"/>
                <a:ea typeface="Open Sans"/>
                <a:cs typeface="Open Sans"/>
                <a:sym typeface="Open Sans"/>
              </a:rPr>
              <a:t>Transportation services, both emergent and non emergent.</a:t>
            </a:r>
            <a:endParaRPr sz="1600">
              <a:solidFill>
                <a:schemeClr val="dk1"/>
              </a:solidFill>
              <a:latin typeface="Open Sans"/>
              <a:ea typeface="Open Sans"/>
              <a:cs typeface="Open Sans"/>
              <a:sym typeface="Open Sans"/>
            </a:endParaRPr>
          </a:p>
          <a:p>
            <a:pPr indent="-330200" lvl="0" marL="457200" rtl="0" algn="l">
              <a:lnSpc>
                <a:spcPct val="100000"/>
              </a:lnSpc>
              <a:spcBef>
                <a:spcPts val="1000"/>
              </a:spcBef>
              <a:spcAft>
                <a:spcPts val="1000"/>
              </a:spcAft>
              <a:buClr>
                <a:schemeClr val="dk1"/>
              </a:buClr>
              <a:buSzPts val="1600"/>
              <a:buFont typeface="Open Sans"/>
              <a:buChar char="●"/>
            </a:pPr>
            <a:r>
              <a:rPr lang="en" sz="1600">
                <a:solidFill>
                  <a:schemeClr val="dk1"/>
                </a:solidFill>
                <a:latin typeface="Open Sans"/>
                <a:ea typeface="Open Sans"/>
                <a:cs typeface="Open Sans"/>
                <a:sym typeface="Open Sans"/>
              </a:rPr>
              <a:t>Dental services related to the correction of oral maxillofacial anomalies.</a:t>
            </a:r>
            <a:endParaRPr sz="1600">
              <a:solidFill>
                <a:schemeClr val="dk1"/>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g279d29d5469_0_448"/>
          <p:cNvSpPr txBox="1"/>
          <p:nvPr/>
        </p:nvSpPr>
        <p:spPr>
          <a:xfrm>
            <a:off x="234925" y="674425"/>
            <a:ext cx="8447700" cy="3585300"/>
          </a:xfrm>
          <a:prstGeom prst="rect">
            <a:avLst/>
          </a:prstGeom>
          <a:noFill/>
          <a:ln>
            <a:noFill/>
          </a:ln>
        </p:spPr>
        <p:txBody>
          <a:bodyPr anchorCtr="0" anchor="t" bIns="45700" lIns="91425" spcFirstLastPara="1" rIns="91425" wrap="square" tIns="45700">
            <a:noAutofit/>
          </a:bodyPr>
          <a:lstStyle/>
          <a:p>
            <a:pPr indent="-330200" lvl="0" marL="457200" marR="0" rtl="0" algn="l">
              <a:lnSpc>
                <a:spcPct val="100000"/>
              </a:lnSpc>
              <a:spcBef>
                <a:spcPts val="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On December 31, 2023, the Non-Traditional Medicaid (NTM) benefit plan ended.</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Members formerly enrolled in the NTM plan, as of January 1, 2024, now have the same benefits as the Traditional benefit plan.</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b="0" i="0" lang="en" sz="1600" u="none" cap="none" strike="noStrike">
                <a:solidFill>
                  <a:schemeClr val="dk2"/>
                </a:solidFill>
                <a:latin typeface="Open Sans"/>
                <a:ea typeface="Open Sans"/>
                <a:cs typeface="Open Sans"/>
                <a:sym typeface="Open Sans"/>
              </a:rPr>
              <a:t>Information regarding NTM services will remain in the Utah Medicaid provider manuals until January 1, 2025, for reporting and eligibility purposes. </a:t>
            </a:r>
            <a:endParaRPr b="0" i="0" sz="1600" u="none" cap="none" strike="noStrike">
              <a:solidFill>
                <a:schemeClr val="dk2"/>
              </a:solidFill>
              <a:latin typeface="Open Sans"/>
              <a:ea typeface="Open Sans"/>
              <a:cs typeface="Open Sans"/>
              <a:sym typeface="Open Sans"/>
            </a:endParaRPr>
          </a:p>
          <a:p>
            <a:pPr indent="0" lvl="0" marL="76200" marR="0" rtl="0" algn="l">
              <a:lnSpc>
                <a:spcPct val="115000"/>
              </a:lnSpc>
              <a:spcBef>
                <a:spcPts val="1000"/>
              </a:spcBef>
              <a:spcAft>
                <a:spcPts val="0"/>
              </a:spcAft>
              <a:buClr>
                <a:srgbClr val="000000"/>
              </a:buClr>
              <a:buSzPts val="2000"/>
              <a:buFont typeface="Arial"/>
              <a:buNone/>
            </a:pPr>
            <a:r>
              <a:t/>
            </a:r>
            <a:endParaRPr b="0" i="0" sz="2000" u="none" cap="none" strike="noStrike">
              <a:solidFill>
                <a:srgbClr val="002060"/>
              </a:solidFill>
              <a:latin typeface="Open Sans"/>
              <a:ea typeface="Open Sans"/>
              <a:cs typeface="Open Sans"/>
              <a:sym typeface="Open Sans"/>
            </a:endParaRPr>
          </a:p>
          <a:p>
            <a:pPr indent="0" lvl="0" marL="76200" marR="0" rtl="0" algn="l">
              <a:lnSpc>
                <a:spcPct val="100000"/>
              </a:lnSpc>
              <a:spcBef>
                <a:spcPts val="0"/>
              </a:spcBef>
              <a:spcAft>
                <a:spcPts val="0"/>
              </a:spcAft>
              <a:buClr>
                <a:srgbClr val="000000"/>
              </a:buClr>
              <a:buSzPts val="2800"/>
              <a:buFont typeface="Arial"/>
              <a:buNone/>
            </a:pPr>
            <a:r>
              <a:t/>
            </a:r>
            <a:endParaRPr b="0" i="0" sz="2800" u="none" cap="none" strike="noStrike">
              <a:solidFill>
                <a:schemeClr val="dk1"/>
              </a:solidFill>
              <a:latin typeface="Calibri"/>
              <a:ea typeface="Calibri"/>
              <a:cs typeface="Calibri"/>
              <a:sym typeface="Calibri"/>
            </a:endParaRPr>
          </a:p>
        </p:txBody>
      </p:sp>
      <p:sp>
        <p:nvSpPr>
          <p:cNvPr id="270" name="Google Shape;270;g279d29d5469_0_448"/>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i="0" lang="en" sz="2500" u="none" cap="none" strike="noStrike">
                <a:solidFill>
                  <a:srgbClr val="490F52"/>
                </a:solidFill>
                <a:latin typeface="Open Sans"/>
                <a:ea typeface="Open Sans"/>
                <a:cs typeface="Open Sans"/>
                <a:sym typeface="Open Sans"/>
              </a:rPr>
              <a:t>Non-Traditional Medicaid </a:t>
            </a:r>
            <a:r>
              <a:rPr b="1" lang="en" sz="2500">
                <a:solidFill>
                  <a:srgbClr val="490F52"/>
                </a:solidFill>
                <a:latin typeface="Open Sans"/>
                <a:ea typeface="Open Sans"/>
                <a:cs typeface="Open Sans"/>
                <a:sym typeface="Open Sans"/>
              </a:rPr>
              <a:t>p</a:t>
            </a:r>
            <a:r>
              <a:rPr b="1" i="0" lang="en" sz="2500" u="none" cap="none" strike="noStrike">
                <a:solidFill>
                  <a:srgbClr val="490F52"/>
                </a:solidFill>
                <a:latin typeface="Open Sans"/>
                <a:ea typeface="Open Sans"/>
                <a:cs typeface="Open Sans"/>
                <a:sym typeface="Open Sans"/>
              </a:rPr>
              <a:t>rogram </a:t>
            </a:r>
            <a:r>
              <a:rPr b="1" lang="en" sz="2500">
                <a:solidFill>
                  <a:srgbClr val="490F52"/>
                </a:solidFill>
                <a:latin typeface="Open Sans"/>
                <a:ea typeface="Open Sans"/>
                <a:cs typeface="Open Sans"/>
                <a:sym typeface="Open Sans"/>
              </a:rPr>
              <a:t>e</a:t>
            </a:r>
            <a:r>
              <a:rPr b="1" i="0" lang="en" sz="2500" u="none" cap="none" strike="noStrike">
                <a:solidFill>
                  <a:srgbClr val="490F52"/>
                </a:solidFill>
                <a:latin typeface="Open Sans"/>
                <a:ea typeface="Open Sans"/>
                <a:cs typeface="Open Sans"/>
                <a:sym typeface="Open Sans"/>
              </a:rPr>
              <a:t>nding </a:t>
            </a:r>
            <a:endParaRPr b="1" i="0" sz="2500" u="none" cap="none" strike="noStrike">
              <a:solidFill>
                <a:srgbClr val="490F52"/>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g2e738ffe832_2_65"/>
          <p:cNvSpPr txBox="1"/>
          <p:nvPr/>
        </p:nvSpPr>
        <p:spPr>
          <a:xfrm>
            <a:off x="234925" y="674425"/>
            <a:ext cx="8421600" cy="328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en" sz="1600" u="none" cap="none" strike="noStrike">
                <a:solidFill>
                  <a:schemeClr val="dk2"/>
                </a:solidFill>
                <a:latin typeface="Open Sans"/>
                <a:ea typeface="Open Sans"/>
                <a:cs typeface="Open Sans"/>
                <a:sym typeface="Open Sans"/>
              </a:rPr>
              <a:t>Dental hygienists may receive payment for dental services: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P</a:t>
            </a:r>
            <a:r>
              <a:rPr b="0" i="0" lang="en" sz="1600" u="none" cap="none" strike="noStrike">
                <a:solidFill>
                  <a:schemeClr val="dk2"/>
                </a:solidFill>
                <a:latin typeface="Open Sans"/>
                <a:ea typeface="Open Sans"/>
                <a:cs typeface="Open Sans"/>
                <a:sym typeface="Open Sans"/>
              </a:rPr>
              <a:t>erformed independently in a public health setting </a:t>
            </a:r>
            <a:endParaRPr b="0" i="0" sz="1600" u="none" cap="none" strike="noStrike">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W</a:t>
            </a:r>
            <a:r>
              <a:rPr b="0" i="0" lang="en" sz="1600" u="none" cap="none" strike="noStrike">
                <a:solidFill>
                  <a:schemeClr val="dk2"/>
                </a:solidFill>
                <a:latin typeface="Open Sans"/>
                <a:ea typeface="Open Sans"/>
                <a:cs typeface="Open Sans"/>
                <a:sym typeface="Open Sans"/>
              </a:rPr>
              <a:t>ithout a written agreement or general supervision of a dentist. </a:t>
            </a:r>
            <a:endParaRPr sz="1600">
              <a:solidFill>
                <a:schemeClr val="dk2"/>
              </a:solidFill>
              <a:latin typeface="Open Sans"/>
              <a:ea typeface="Open Sans"/>
              <a:cs typeface="Open Sans"/>
              <a:sym typeface="Open Sans"/>
            </a:endParaRPr>
          </a:p>
          <a:p>
            <a:pPr indent="-330200" lvl="0" marL="457200" marR="0" rtl="0" algn="l">
              <a:lnSpc>
                <a:spcPct val="100000"/>
              </a:lnSpc>
              <a:spcBef>
                <a:spcPts val="1000"/>
              </a:spcBef>
              <a:spcAft>
                <a:spcPts val="0"/>
              </a:spcAft>
              <a:buClr>
                <a:schemeClr val="dk2"/>
              </a:buClr>
              <a:buSzPts val="1600"/>
              <a:buFont typeface="Open Sans"/>
              <a:buChar char="●"/>
            </a:pPr>
            <a:r>
              <a:rPr lang="en" sz="1600">
                <a:solidFill>
                  <a:schemeClr val="dk2"/>
                </a:solidFill>
                <a:latin typeface="Open Sans"/>
                <a:ea typeface="Open Sans"/>
                <a:cs typeface="Open Sans"/>
                <a:sym typeface="Open Sans"/>
              </a:rPr>
              <a:t>Services performed must comply with Utah Administrative Code 58-69-801</a:t>
            </a:r>
            <a:endParaRPr sz="1600">
              <a:solidFill>
                <a:schemeClr val="dk2"/>
              </a:solidFill>
              <a:latin typeface="Open Sans"/>
              <a:ea typeface="Open Sans"/>
              <a:cs typeface="Open Sans"/>
              <a:sym typeface="Open Sans"/>
            </a:endParaRPr>
          </a:p>
          <a:p>
            <a:pPr indent="0" lvl="0" marL="0" marR="0" rtl="0" algn="l">
              <a:lnSpc>
                <a:spcPct val="100000"/>
              </a:lnSpc>
              <a:spcBef>
                <a:spcPts val="1000"/>
              </a:spcBef>
              <a:spcAft>
                <a:spcPts val="0"/>
              </a:spcAft>
              <a:buClr>
                <a:srgbClr val="000000"/>
              </a:buClr>
              <a:buSzPts val="1100"/>
              <a:buFont typeface="Arial"/>
              <a:buNone/>
            </a:pPr>
            <a:r>
              <a:t/>
            </a:r>
            <a:endParaRPr sz="1600">
              <a:solidFill>
                <a:schemeClr val="dk2"/>
              </a:solidFill>
              <a:latin typeface="Open Sans"/>
              <a:ea typeface="Open Sans"/>
              <a:cs typeface="Open Sans"/>
              <a:sym typeface="Open Sans"/>
            </a:endParaRPr>
          </a:p>
          <a:p>
            <a:pPr indent="0" lvl="0" marL="0" marR="0" rtl="0" algn="l">
              <a:lnSpc>
                <a:spcPct val="100000"/>
              </a:lnSpc>
              <a:spcBef>
                <a:spcPts val="1000"/>
              </a:spcBef>
              <a:spcAft>
                <a:spcPts val="0"/>
              </a:spcAft>
              <a:buClr>
                <a:srgbClr val="000000"/>
              </a:buClr>
              <a:buSzPts val="1100"/>
              <a:buFont typeface="Arial"/>
              <a:buNone/>
            </a:pPr>
            <a:r>
              <a:rPr b="1" i="0" lang="en" sz="1600" u="none" cap="none" strike="noStrike">
                <a:solidFill>
                  <a:schemeClr val="dk2"/>
                </a:solidFill>
                <a:latin typeface="Open Sans"/>
                <a:ea typeface="Open Sans"/>
                <a:cs typeface="Open Sans"/>
                <a:sym typeface="Open Sans"/>
              </a:rPr>
              <a:t>Dental services that may be reported directly by a hygienist are limited. </a:t>
            </a:r>
            <a:endParaRPr b="1" i="0" sz="1600" u="none" cap="none" strike="noStrike">
              <a:solidFill>
                <a:schemeClr val="dk2"/>
              </a:solidFill>
              <a:latin typeface="Open Sans"/>
              <a:ea typeface="Open Sans"/>
              <a:cs typeface="Open Sans"/>
              <a:sym typeface="Open Sans"/>
            </a:endParaRPr>
          </a:p>
          <a:p>
            <a:pPr indent="0" lvl="0" marL="0" marR="0" rtl="0" algn="l">
              <a:lnSpc>
                <a:spcPct val="100000"/>
              </a:lnSpc>
              <a:spcBef>
                <a:spcPts val="1000"/>
              </a:spcBef>
              <a:spcAft>
                <a:spcPts val="0"/>
              </a:spcAft>
              <a:buClr>
                <a:srgbClr val="000000"/>
              </a:buClr>
              <a:buSzPts val="1100"/>
              <a:buFont typeface="Arial"/>
              <a:buNone/>
            </a:pPr>
            <a:r>
              <a:t/>
            </a:r>
            <a:endParaRPr b="0" i="0" sz="1600" u="none" cap="none" strike="noStrike">
              <a:solidFill>
                <a:schemeClr val="dk2"/>
              </a:solidFill>
              <a:latin typeface="Open Sans"/>
              <a:ea typeface="Open Sans"/>
              <a:cs typeface="Open Sans"/>
              <a:sym typeface="Open Sans"/>
            </a:endParaRPr>
          </a:p>
          <a:p>
            <a:pPr indent="0" lvl="0" marL="0" marR="0" rtl="0" algn="l">
              <a:lnSpc>
                <a:spcPct val="100000"/>
              </a:lnSpc>
              <a:spcBef>
                <a:spcPts val="1000"/>
              </a:spcBef>
              <a:spcAft>
                <a:spcPts val="1000"/>
              </a:spcAft>
              <a:buClr>
                <a:schemeClr val="dk2"/>
              </a:buClr>
              <a:buSzPts val="1100"/>
              <a:buFont typeface="Arial"/>
              <a:buNone/>
            </a:pPr>
            <a:r>
              <a:rPr b="0" i="0" lang="en" sz="1600" u="none" cap="none" strike="noStrike">
                <a:solidFill>
                  <a:schemeClr val="dk2"/>
                </a:solidFill>
                <a:latin typeface="Open Sans"/>
                <a:ea typeface="Open Sans"/>
                <a:cs typeface="Open Sans"/>
                <a:sym typeface="Open Sans"/>
              </a:rPr>
              <a:t>Refer to the Coverage and Reimbursement Lookup Tool for additional information.</a:t>
            </a:r>
            <a:endParaRPr b="0" i="0" sz="1600" u="none" cap="none" strike="noStrike">
              <a:solidFill>
                <a:schemeClr val="dk1"/>
              </a:solidFill>
              <a:latin typeface="Open Sans"/>
              <a:ea typeface="Open Sans"/>
              <a:cs typeface="Open Sans"/>
              <a:sym typeface="Open Sans"/>
            </a:endParaRPr>
          </a:p>
        </p:txBody>
      </p:sp>
      <p:sp>
        <p:nvSpPr>
          <p:cNvPr id="276" name="Google Shape;276;g2e738ffe832_2_65"/>
          <p:cNvSpPr txBox="1"/>
          <p:nvPr/>
        </p:nvSpPr>
        <p:spPr>
          <a:xfrm>
            <a:off x="234925" y="105025"/>
            <a:ext cx="8909100" cy="5694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0"/>
              </a:spcAft>
              <a:buClr>
                <a:schemeClr val="dk2"/>
              </a:buClr>
              <a:buSzPts val="1100"/>
              <a:buFont typeface="Arial"/>
              <a:buNone/>
            </a:pPr>
            <a:r>
              <a:rPr b="1" lang="en" sz="2500">
                <a:solidFill>
                  <a:srgbClr val="490F52"/>
                </a:solidFill>
                <a:latin typeface="Open Sans"/>
                <a:ea typeface="Open Sans"/>
                <a:cs typeface="Open Sans"/>
                <a:sym typeface="Open Sans"/>
              </a:rPr>
              <a:t>Dental hygienist amendment - Senate Bill 237</a:t>
            </a:r>
            <a:r>
              <a:rPr b="1" i="0" lang="en" sz="2500" u="none" cap="none" strike="noStrike">
                <a:solidFill>
                  <a:srgbClr val="490F52"/>
                </a:solidFill>
                <a:latin typeface="Open Sans"/>
                <a:ea typeface="Open Sans"/>
                <a:cs typeface="Open Sans"/>
                <a:sym typeface="Open Sans"/>
              </a:rPr>
              <a:t> </a:t>
            </a:r>
            <a:endParaRPr b="1" i="0" sz="2500" u="none" cap="none" strike="noStrike">
              <a:solidFill>
                <a:srgbClr val="490F52"/>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name="DHHS 2 Color Block">
  <a:themeElements>
    <a:clrScheme name="Gameday">
      <a:dk1>
        <a:srgbClr val="490F52"/>
      </a:dk1>
      <a:lt1>
        <a:srgbClr val="FFFFFF"/>
      </a:lt1>
      <a:dk2>
        <a:srgbClr val="000000"/>
      </a:dk2>
      <a:lt2>
        <a:srgbClr val="666666"/>
      </a:lt2>
      <a:accent1>
        <a:srgbClr val="23A595"/>
      </a:accent1>
      <a:accent2>
        <a:srgbClr val="490F52"/>
      </a:accent2>
      <a:accent3>
        <a:srgbClr val="490F52"/>
      </a:accent3>
      <a:accent4>
        <a:srgbClr val="23A595"/>
      </a:accent4>
      <a:accent5>
        <a:srgbClr val="FFFFFF"/>
      </a:accent5>
      <a:accent6>
        <a:srgbClr val="FFFFFF"/>
      </a:accent6>
      <a:hlink>
        <a:srgbClr val="490F52"/>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DHHS 2 Color Block">
  <a:themeElements>
    <a:clrScheme name="Gameday">
      <a:dk1>
        <a:srgbClr val="490F52"/>
      </a:dk1>
      <a:lt1>
        <a:srgbClr val="FFFFFF"/>
      </a:lt1>
      <a:dk2>
        <a:srgbClr val="000000"/>
      </a:dk2>
      <a:lt2>
        <a:srgbClr val="666666"/>
      </a:lt2>
      <a:accent1>
        <a:srgbClr val="23A595"/>
      </a:accent1>
      <a:accent2>
        <a:srgbClr val="490F52"/>
      </a:accent2>
      <a:accent3>
        <a:srgbClr val="490F52"/>
      </a:accent3>
      <a:accent4>
        <a:srgbClr val="23A595"/>
      </a:accent4>
      <a:accent5>
        <a:srgbClr val="FFFFFF"/>
      </a:accent5>
      <a:accent6>
        <a:srgbClr val="FFFFFF"/>
      </a:accent6>
      <a:hlink>
        <a:srgbClr val="490F52"/>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Jessie Rodriguez</dc:creator>
</cp:coreProperties>
</file>